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90;&#1072;&#1073;&#1083;&#1080;&#1094;&#1099;%20&#1082;%20&#1088;&#1077;&#1096;&#1077;&#1085;&#1080;&#1102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2018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('корр2 (9-56р от 29.05.18)'!$J$12,'корр2 (9-56р от 29.05.18)'!$J$35,'корр2 (9-56р от 29.05.18)'!$J$45)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('корр2 (9-56р от 29.05.18)'!$K$12,'корр2 (9-56р от 29.05.18)'!$K$35,'корр2 (9-56р от 29.05.18)'!$K$45)</c:f>
              <c:numCache>
                <c:formatCode>#,##0.00</c:formatCode>
                <c:ptCount val="3"/>
                <c:pt idx="0">
                  <c:v>326269.33</c:v>
                </c:pt>
                <c:pt idx="1">
                  <c:v>73858.22</c:v>
                </c:pt>
                <c:pt idx="2">
                  <c:v>1599901.52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2018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('корректировка 1'!$A$3,'корректировка 1'!$A$6:$A$9)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1'!$D$3,'корректировка 1'!$D$6:$D$9)</c:f>
              <c:numCache>
                <c:formatCode>#,##0.0</c:formatCode>
                <c:ptCount val="4"/>
                <c:pt idx="0">
                  <c:v>78603.3</c:v>
                </c:pt>
                <c:pt idx="1">
                  <c:v>252109.5</c:v>
                </c:pt>
                <c:pt idx="2">
                  <c:v>89037.6</c:v>
                </c:pt>
                <c:pt idx="3">
                  <c:v>1533461.1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31.05.2018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2" y="3789040"/>
          <a:ext cx="8712967" cy="2325221"/>
        </p:xfrm>
        <a:graphic>
          <a:graphicData uri="http://schemas.openxmlformats.org/drawingml/2006/table">
            <a:tbl>
              <a:tblPr/>
              <a:tblGrid>
                <a:gridCol w="2117547"/>
                <a:gridCol w="1648855"/>
                <a:gridCol w="1648855"/>
                <a:gridCol w="1648855"/>
                <a:gridCol w="1648855"/>
              </a:tblGrid>
              <a:tr h="1152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2018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5 083 697,15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1 944 063,94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1 570 602,81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1 569 030,40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5 097 226,42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1 957 593,21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1 570 602,81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1 569 030,40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-13 529,27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-13 529,27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692694"/>
          <a:ext cx="4104456" cy="5734671"/>
        </p:xfrm>
        <a:graphic>
          <a:graphicData uri="http://schemas.openxmlformats.org/drawingml/2006/table">
            <a:tbl>
              <a:tblPr/>
              <a:tblGrid>
                <a:gridCol w="3356434"/>
                <a:gridCol w="748022"/>
              </a:tblGrid>
              <a:tr h="3007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1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1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latin typeface="Times New Roman"/>
                        </a:rPr>
                        <a:t>2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5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400 127,55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85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326 269,33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785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5 496,90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7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222 695,13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0072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18 565,70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37 477,10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9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27 929,10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14 105,40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674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73 858,22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6650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46 953,10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0674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967,10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2066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10 541,46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5 255,08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43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10 141,48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795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54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1 599 901,52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7590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308 128,30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73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355 153,00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85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939 598,19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674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855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-2 977,97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976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2 000 029,07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211960" y="1052736"/>
          <a:ext cx="493204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92280" y="857232"/>
            <a:ext cx="169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-468560" y="476672"/>
          <a:ext cx="5934075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207000" y="1268760"/>
          <a:ext cx="3937000" cy="3247031"/>
        </p:xfrm>
        <a:graphic>
          <a:graphicData uri="http://schemas.openxmlformats.org/drawingml/2006/table">
            <a:tbl>
              <a:tblPr/>
              <a:tblGrid>
                <a:gridCol w="3185737"/>
                <a:gridCol w="751263"/>
              </a:tblGrid>
              <a:tr h="2914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1 957 032,5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457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78 603,3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3 425,8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9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252 109,5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0860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89 037,6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573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1 533 461,1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1 209 182,3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95 954,0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7144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717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173 894,7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6574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54 385,3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146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1879</TotalTime>
  <Words>326</Words>
  <Application>Microsoft Office PowerPoint</Application>
  <PresentationFormat>Экран (4:3)</PresentationFormat>
  <Paragraphs>103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230</cp:revision>
  <dcterms:modified xsi:type="dcterms:W3CDTF">2018-05-31T03:00:44Z</dcterms:modified>
</cp:coreProperties>
</file>