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05.2020\&#1044;&#1086;&#1093;&#1086;&#1076;&#1099;%20&#1085;&#1072;&#1083;&#1086;&#1075;+&#1085;&#1077;&#1085;&#1072;&#1083;&#1086;&#1075;%20&#1085;&#1072;%2001.05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05.2020\&#1084;&#1072;&#1088;&#1090;\&#1076;&#1083;&#1103;%20&#1089;&#1072;&#1081;&#1090;&#1072;%20&#1085;&#1072;%2001.05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2059</c:v>
                </c:pt>
                <c:pt idx="2">
                  <c:v>4937.76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270015.64</c:v>
                </c:pt>
                <c:pt idx="1">
                  <c:v>74690</c:v>
                </c:pt>
                <c:pt idx="2">
                  <c:v>77135.17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14952.28</c:v>
                </c:pt>
                <c:pt idx="2">
                  <c:v>14094.770000000002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36295.599999999999</c:v>
                </c:pt>
                <c:pt idx="1">
                  <c:v>6451.1200000000008</c:v>
                </c:pt>
                <c:pt idx="2">
                  <c:v>5736.7599999999993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4026</c:v>
                </c:pt>
                <c:pt idx="2">
                  <c:v>4252.5600000000004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23712</c:v>
                </c:pt>
                <c:pt idx="1">
                  <c:v>7384.3</c:v>
                </c:pt>
                <c:pt idx="2">
                  <c:v>6957.82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15696.92</c:v>
                </c:pt>
                <c:pt idx="2">
                  <c:v>13804.230000000001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515</c:v>
                </c:pt>
                <c:pt idx="1">
                  <c:v>307.71999999999997</c:v>
                </c:pt>
                <c:pt idx="2">
                  <c:v>165.3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1829.19</c:v>
                </c:pt>
                <c:pt idx="1">
                  <c:v>556.12</c:v>
                </c:pt>
                <c:pt idx="2">
                  <c:v>1289.83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418.8</c:v>
                </c:pt>
                <c:pt idx="2">
                  <c:v>761.53000000000009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1972.8</c:v>
                </c:pt>
                <c:pt idx="1">
                  <c:v>586.20000000000005</c:v>
                </c:pt>
                <c:pt idx="2">
                  <c:v>1221.22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20</c:v>
                </c:pt>
                <c:pt idx="2">
                  <c:v>-68.77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473017.9</c:v>
                </c:pt>
                <c:pt idx="1">
                  <c:v>152234</c:v>
                </c:pt>
                <c:pt idx="2">
                  <c:v>162234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422929.89</c:v>
                </c:pt>
                <c:pt idx="1">
                  <c:v>18222.93</c:v>
                </c:pt>
                <c:pt idx="2">
                  <c:v>20664.96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1006661.26</c:v>
                </c:pt>
                <c:pt idx="1">
                  <c:v>265161.39</c:v>
                </c:pt>
                <c:pt idx="2">
                  <c:v>279758.12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1288.69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-2672.1899999999996</c:v>
                </c:pt>
              </c:numCache>
            </c:numRef>
          </c:val>
        </c:ser>
        <c:shape val="box"/>
        <c:axId val="171795968"/>
        <c:axId val="171797504"/>
        <c:axId val="0"/>
      </c:bar3DChart>
      <c:catAx>
        <c:axId val="17179596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1797504"/>
        <c:crosses val="autoZero"/>
        <c:auto val="1"/>
        <c:lblAlgn val="ctr"/>
        <c:lblOffset val="100"/>
      </c:catAx>
      <c:valAx>
        <c:axId val="17179750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17959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135636.1</c:v>
                </c:pt>
                <c:pt idx="1">
                  <c:v>34431.300000000003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377.1</c:v>
                </c:pt>
                <c:pt idx="1">
                  <c:v>113.8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4605.7</c:v>
                </c:pt>
                <c:pt idx="1">
                  <c:v>1204.2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179537.9</c:v>
                </c:pt>
                <c:pt idx="1">
                  <c:v>15260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179617.6</c:v>
                </c:pt>
                <c:pt idx="1">
                  <c:v>13502.4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1498758.4</c:v>
                </c:pt>
                <c:pt idx="1">
                  <c:v>390214.2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198699.7</c:v>
                </c:pt>
                <c:pt idx="1">
                  <c:v>38950.300000000003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129320.9</c:v>
                </c:pt>
                <c:pt idx="1">
                  <c:v>14509.4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68359.899999999994</c:v>
                </c:pt>
                <c:pt idx="1">
                  <c:v>20406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200</c:v>
                </c:pt>
                <c:pt idx="1">
                  <c:v>0.1</c:v>
                </c:pt>
              </c:numCache>
            </c:numRef>
          </c:val>
        </c:ser>
        <c:shape val="box"/>
        <c:axId val="66331392"/>
        <c:axId val="66334080"/>
        <c:axId val="0"/>
      </c:bar3DChart>
      <c:catAx>
        <c:axId val="663313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6334080"/>
        <c:crosses val="autoZero"/>
        <c:auto val="1"/>
        <c:lblAlgn val="ctr"/>
        <c:lblOffset val="100"/>
      </c:catAx>
      <c:valAx>
        <c:axId val="6633408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63313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4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629148632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0671426"/>
              </p:ext>
            </p:extLst>
          </p:nvPr>
        </p:nvGraphicFramePr>
        <p:xfrm>
          <a:off x="827584" y="2851205"/>
          <a:ext cx="7416823" cy="2377996"/>
        </p:xfrm>
        <a:graphic>
          <a:graphicData uri="http://schemas.openxmlformats.org/drawingml/2006/table">
            <a:tbl>
              <a:tblPr/>
              <a:tblGrid>
                <a:gridCol w="2073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12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12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12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5447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План                                       за 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4 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2 361 395,02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561 070,68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590 478,73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9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2 392 155,78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553 715,07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528 591,73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9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-30 760,76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7 355,61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61 887,00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1" y="620688"/>
          <a:ext cx="4716015" cy="5897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99992" y="370206"/>
          <a:ext cx="4464496" cy="6252298"/>
        </p:xfrm>
        <a:graphic>
          <a:graphicData uri="http://schemas.openxmlformats.org/drawingml/2006/table">
            <a:tbl>
              <a:tblPr/>
              <a:tblGrid>
                <a:gridCol w="1986700"/>
                <a:gridCol w="825932"/>
                <a:gridCol w="825932"/>
                <a:gridCol w="825932"/>
              </a:tblGrid>
              <a:tr h="5349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4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41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385 471,94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109 562,70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113 114,84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2 059,00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4 937,76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9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270 015,64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74 690,00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77 135,17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14 952,28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14 094,77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6 451,12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5 736,76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4 026,00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4 252,56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7 384,30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6 957,82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66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17 585,76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17 173,34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349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15 696,92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13 804,23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74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307,72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98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556,12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1 289,83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418,80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761,53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74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1 221,22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-68,77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74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1 919 075,54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433 922,22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460 190,55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0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152 234,00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162 234,00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0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422 929,89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18 222,93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20 664,96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012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1 006 661,26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265 161,39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279 758,12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38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17 447,00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205,66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1 288,69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74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-2 672,19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3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2 361 395,02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561 070,68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590 478,73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</a:t>
            </a:r>
            <a:r>
              <a:rPr lang="ru-RU" b="1" dirty="0" smtClean="0"/>
              <a:t>ЗА АПРЕЛЬ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Апрель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-108520" y="548680"/>
          <a:ext cx="5616624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788021" y="1268760"/>
          <a:ext cx="4176466" cy="4392492"/>
        </p:xfrm>
        <a:graphic>
          <a:graphicData uri="http://schemas.openxmlformats.org/drawingml/2006/table">
            <a:tbl>
              <a:tblPr/>
              <a:tblGrid>
                <a:gridCol w="2247304"/>
                <a:gridCol w="964581"/>
                <a:gridCol w="964581"/>
              </a:tblGrid>
              <a:tr h="7397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2 395 155,8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528 591,7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98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135 636,1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34 431,3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98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4 605,7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1 204,2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98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179 537,9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15 260,0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548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179 617,6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13 502,4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1 895 181,4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464 079,9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1 498 758,4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390 214,2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198 699,7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38 950,3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129 320,9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14 509,4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22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68 359,9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20 406,0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98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2520</TotalTime>
  <Words>426</Words>
  <Application>Microsoft Office PowerPoint</Application>
  <PresentationFormat>Экран (4:3)</PresentationFormat>
  <Paragraphs>154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335</cp:revision>
  <dcterms:modified xsi:type="dcterms:W3CDTF">2020-05-18T04:38:37Z</dcterms:modified>
</cp:coreProperties>
</file>