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6"/>
  </p:notesMasterIdLst>
  <p:sldIdLst>
    <p:sldId id="256" r:id="rId2"/>
    <p:sldId id="262" r:id="rId3"/>
    <p:sldId id="263" r:id="rId4"/>
    <p:sldId id="264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0.14568658249517991"/>
                  <c:y val="6.7057948033390408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4413672523459287"/>
                  <c:y val="6.7057948033390408E-2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623.23</c:v>
                </c:pt>
                <c:pt idx="1">
                  <c:v>2639.3100000000004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Лист1!$D$2:$D$3</c:f>
            </c:numRef>
          </c:val>
        </c:ser>
        <c:dLbls/>
        <c:shape val="box"/>
        <c:axId val="135402240"/>
        <c:axId val="135403776"/>
        <c:axId val="0"/>
      </c:bar3DChart>
      <c:catAx>
        <c:axId val="135402240"/>
        <c:scaling>
          <c:orientation val="minMax"/>
        </c:scaling>
        <c:axPos val="b"/>
        <c:numFmt formatCode="General" sourceLinked="0"/>
        <c:tickLblPos val="nextTo"/>
        <c:crossAx val="135403776"/>
        <c:crosses val="autoZero"/>
        <c:auto val="1"/>
        <c:lblAlgn val="ctr"/>
        <c:lblOffset val="100"/>
      </c:catAx>
      <c:valAx>
        <c:axId val="135403776"/>
        <c:scaling>
          <c:orientation val="minMax"/>
        </c:scaling>
        <c:axPos val="l"/>
        <c:majorGridlines/>
        <c:numFmt formatCode="#,##0.00" sourceLinked="1"/>
        <c:tickLblPos val="nextTo"/>
        <c:crossAx val="13540224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9465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14901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31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1864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455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878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219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7691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7725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80124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652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9440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232656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136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041529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8911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837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63881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577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683568" y="1628800"/>
            <a:ext cx="6923112" cy="4209331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целом по муниципальной  программе  расходы исполнены в сумме 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2639,31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тыс. рублей, что составляет 100,0 % от уточненной бюджетной росписи,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из них: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бюджет 2639,31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28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100%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899592" y="230289"/>
            <a:ext cx="6912768" cy="1038471"/>
          </a:xfrm>
        </p:spPr>
        <p:txBody>
          <a:bodyPr>
            <a:no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«Безопасный город»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Факт исполнения муниципальной программы на 01.01.2021 год</a:t>
            </a:r>
            <a:endParaRPr lang="ru-RU" dirty="0"/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7918921"/>
              </p:ext>
            </p:extLst>
          </p:nvPr>
        </p:nvGraphicFramePr>
        <p:xfrm>
          <a:off x="-26211" y="1916832"/>
          <a:ext cx="8194303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548680"/>
            <a:ext cx="7755632" cy="194421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Цель муниципальной программы: </a:t>
            </a:r>
            <a:b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16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Содействие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повышению уровня антитеррористической защищенности, укреплению правопорядка и защита жизни и благополучия граждан, проживающих на территории города Минусинска, повышение уровня защиты населения и территорий от чрезвычайных ситуаций природного и техногенного характера</a:t>
            </a: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467544" y="2852936"/>
            <a:ext cx="7755632" cy="295232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Задачи муниципальной программы: 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совершенствование мер по профилактике терроризма и экстремизма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pPr>
              <a:buFontTx/>
              <a:buChar char="-"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создание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необходимых условий для снижения уровня преступности и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   эффективной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охраны общественного порядка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;</a:t>
            </a:r>
          </a:p>
          <a:p>
            <a:pPr>
              <a:buFontTx/>
              <a:buChar char="-"/>
            </a:pPr>
            <a:endParaRPr lang="ru-RU" sz="1600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</a:rPr>
              <a:t>- повышение безопасности населения при возникновении чрезвычайных ситуаций природного и техногенного характера, а также от опасностей, возникающих при ведении военных действий или вследствие этих действий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40308693"/>
              </p:ext>
            </p:extLst>
          </p:nvPr>
        </p:nvGraphicFramePr>
        <p:xfrm>
          <a:off x="611560" y="764704"/>
          <a:ext cx="6515000" cy="4324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22712"/>
                <a:gridCol w="1224136"/>
                <a:gridCol w="1368152"/>
              </a:tblGrid>
              <a:tr h="514343">
                <a:tc gridSpan="3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Исполнение целевых показателей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774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4343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зарегистрированных преступлений на каждые 10,0 тыс. человек.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250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278</a:t>
                      </a:r>
                      <a:endParaRPr lang="ru-RU" sz="1400" dirty="0"/>
                    </a:p>
                  </a:txBody>
                  <a:tcPr/>
                </a:tc>
              </a:tr>
              <a:tr h="51434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Тяжкие и особо тяжкие преступления от общего количества зарегистрированных преступлений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457200" rtl="0" eaLnBrk="1" latinLnBrk="0" hangingPunct="1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21,8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51434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Преступления совершенные в общественных местах от общего количества зарегистрированных преступлений.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26,3</a:t>
                      </a:r>
                      <a:endParaRPr lang="ru-RU" sz="1400" dirty="0"/>
                    </a:p>
                  </a:txBody>
                  <a:tcPr/>
                </a:tc>
              </a:tr>
              <a:tr h="51434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правонарушений экстремистской и террористической направленности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</a:tr>
              <a:tr h="514343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пострадавших в результате возникновения чрезвычайных ситуаций природного и техногенного характера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 smtClean="0"/>
                    </a:p>
                    <a:p>
                      <a:pPr algn="ctr"/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637</TotalTime>
  <Words>97</Words>
  <Application>Microsoft Office PowerPoint</Application>
  <PresentationFormat>Экран (4:3)</PresentationFormat>
  <Paragraphs>44</Paragraphs>
  <Slides>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Грань</vt:lpstr>
      <vt:lpstr>Слайд 1</vt:lpstr>
      <vt:lpstr>Факт исполнения муниципальной программы на 01.01.2021 год</vt:lpstr>
      <vt:lpstr>Цель муниципальной программы:   Содействие повышению уровня антитеррористической защищенности, укреплению правопорядка и защита жизни и благополучия граждан, проживающих на территории города Минусинска, повышение уровня защиты населения и территорий от чрезвычайных ситуаций природного и техногенного характера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Пользователь Windows</cp:lastModifiedBy>
  <cp:revision>41</cp:revision>
  <dcterms:created xsi:type="dcterms:W3CDTF">2016-04-08T05:14:21Z</dcterms:created>
  <dcterms:modified xsi:type="dcterms:W3CDTF">2021-03-02T02:40:27Z</dcterms:modified>
</cp:coreProperties>
</file>