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77" d="100"/>
          <a:sy n="77" d="100"/>
        </p:scale>
        <p:origin x="-13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8%20&#1075;&#1086;&#1076;\&#1089;&#1072;&#1081;&#1090;\&#1043;&#1054;&#1058;&#1054;&#1042;&#1054;\&#1076;&#1086;&#1093;&#1086;&#1076;&#1099;%20&#1085;&#1072;%2001.02.2018\&#1044;&#1086;&#1093;&#1086;&#1076;&#1099;%20&#1085;&#1072;&#1083;&#1086;&#1075;+&#1085;&#1077;&#1085;&#1072;&#1083;&#1086;&#1075;%20&#1085;&#1072;%2001.02.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8%20&#1075;&#1086;&#1076;\&#1089;&#1072;&#1081;&#1090;\&#1043;&#1054;&#1058;&#1054;&#1042;&#1054;\&#1088;&#1072;&#1089;&#1093;&#1086;&#1076;&#1099;%20&#1085;&#1072;%2001.02.2018\&#1103;&#1085;&#1074;&#1072;&#1088;&#1100;\&#1076;&#1083;&#1103;%20&#1089;&#1072;&#1081;&#1090;&#1072;%20&#1085;&#1072;%2001.12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5496.9</c:v>
                </c:pt>
                <c:pt idx="1">
                  <c:v>300</c:v>
                </c:pt>
                <c:pt idx="2">
                  <c:v>33.79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220349.9</c:v>
                </c:pt>
                <c:pt idx="1">
                  <c:v>7550</c:v>
                </c:pt>
                <c:pt idx="2">
                  <c:v>8682.7800000000007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37477.1</c:v>
                </c:pt>
                <c:pt idx="1">
                  <c:v>7810</c:v>
                </c:pt>
                <c:pt idx="2">
                  <c:v>7182.93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27929.1</c:v>
                </c:pt>
                <c:pt idx="1">
                  <c:v>1600</c:v>
                </c:pt>
                <c:pt idx="2">
                  <c:v>1668.17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14105.4</c:v>
                </c:pt>
                <c:pt idx="1">
                  <c:v>1004.8</c:v>
                </c:pt>
                <c:pt idx="2">
                  <c:v>876.16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18565.7</c:v>
                </c:pt>
                <c:pt idx="1">
                  <c:v>1523</c:v>
                </c:pt>
                <c:pt idx="2">
                  <c:v>1497.34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46868.1</c:v>
                </c:pt>
                <c:pt idx="1">
                  <c:v>1247.3499999999999</c:v>
                </c:pt>
                <c:pt idx="2">
                  <c:v>1931.17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967.1</c:v>
                </c:pt>
                <c:pt idx="1">
                  <c:v>21</c:v>
                </c:pt>
                <c:pt idx="2">
                  <c:v>48.23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9455.1200000000008</c:v>
                </c:pt>
                <c:pt idx="1">
                  <c:v>43.23</c:v>
                </c:pt>
                <c:pt idx="2">
                  <c:v>87.5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1410</c:v>
                </c:pt>
                <c:pt idx="1">
                  <c:v>35</c:v>
                </c:pt>
                <c:pt idx="2">
                  <c:v>468.43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10141.48</c:v>
                </c:pt>
                <c:pt idx="1">
                  <c:v>523</c:v>
                </c:pt>
                <c:pt idx="2">
                  <c:v>600.86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13.33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308128.3</c:v>
                </c:pt>
                <c:pt idx="1">
                  <c:v>13800.3</c:v>
                </c:pt>
                <c:pt idx="2">
                  <c:v>13800.3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269269.71999999997</c:v>
                </c:pt>
                <c:pt idx="1">
                  <c:v>3200.7</c:v>
                </c:pt>
                <c:pt idx="2">
                  <c:v>3200.7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939526.49</c:v>
                </c:pt>
                <c:pt idx="1">
                  <c:v>25504.61</c:v>
                </c:pt>
                <c:pt idx="2">
                  <c:v>25504.61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-2977.97</c:v>
                </c:pt>
              </c:numCache>
            </c:numRef>
          </c:val>
        </c:ser>
        <c:shape val="box"/>
        <c:axId val="83784448"/>
        <c:axId val="83787136"/>
        <c:axId val="0"/>
      </c:bar3DChart>
      <c:catAx>
        <c:axId val="837844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787136"/>
        <c:crosses val="autoZero"/>
        <c:auto val="1"/>
        <c:lblAlgn val="ctr"/>
        <c:lblOffset val="100"/>
      </c:catAx>
      <c:valAx>
        <c:axId val="8378713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7844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77137.429999999993</c:v>
                </c:pt>
                <c:pt idx="1">
                  <c:v>3703.8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295.2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3422.5</c:v>
                </c:pt>
                <c:pt idx="1">
                  <c:v>65.5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212304</c:v>
                </c:pt>
                <c:pt idx="1">
                  <c:v>643.9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89541.3</c:v>
                </c:pt>
                <c:pt idx="1">
                  <c:v>1862.1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1204815</c:v>
                </c:pt>
                <c:pt idx="1">
                  <c:v>31677.599999999999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94029.6</c:v>
                </c:pt>
                <c:pt idx="1">
                  <c:v>2438.4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173897.7</c:v>
                </c:pt>
                <c:pt idx="1">
                  <c:v>2697.6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54105.9</c:v>
                </c:pt>
                <c:pt idx="1">
                  <c:v>2282.1999999999998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83594240"/>
        <c:axId val="84529920"/>
        <c:axId val="0"/>
      </c:bar3DChart>
      <c:catAx>
        <c:axId val="8359424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4529920"/>
        <c:crosses val="autoZero"/>
        <c:auto val="1"/>
        <c:lblAlgn val="ctr"/>
        <c:lblOffset val="100"/>
      </c:catAx>
      <c:valAx>
        <c:axId val="8452992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5942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2018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2018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63688" y="2708920"/>
          <a:ext cx="6361103" cy="2385304"/>
        </p:xfrm>
        <a:graphic>
          <a:graphicData uri="http://schemas.openxmlformats.org/drawingml/2006/table">
            <a:tbl>
              <a:tblPr/>
              <a:tblGrid>
                <a:gridCol w="2463916"/>
                <a:gridCol w="1902690"/>
                <a:gridCol w="1994497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1 909 690,4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62 618,3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1 909 690,4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45 371,1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Январь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95936" y="548680"/>
          <a:ext cx="4877139" cy="6205816"/>
        </p:xfrm>
        <a:graphic>
          <a:graphicData uri="http://schemas.openxmlformats.org/drawingml/2006/table">
            <a:tbl>
              <a:tblPr/>
              <a:tblGrid>
                <a:gridCol w="2232248"/>
                <a:gridCol w="981855"/>
                <a:gridCol w="781957"/>
                <a:gridCol w="881079"/>
              </a:tblGrid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1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55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323 924,1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19 787,8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19 941,2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53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5 496,9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220 349,9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7 550,0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8 682,8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7 810,0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7 182,9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1 600,0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1 668,2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1 004,8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876,2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1 523,0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1 497,3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68 841,8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1 869,6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3 149,5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5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46 868,1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1 247,4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1 931,2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9 455,1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468,4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523,0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600,9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37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1 516 924,5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42 505,6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39 527,6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308 128,3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13 800,3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13 800,3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269 269,7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3 200,7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3 200,7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939 526,5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25 504,6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25 504,6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1 909 690,4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64 163,0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62 618,3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600075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103482"/>
          <a:ext cx="4067945" cy="5549510"/>
        </p:xfrm>
        <a:graphic>
          <a:graphicData uri="http://schemas.openxmlformats.org/drawingml/2006/table">
            <a:tbl>
              <a:tblPr/>
              <a:tblGrid>
                <a:gridCol w="2102165"/>
                <a:gridCol w="982890"/>
                <a:gridCol w="982890"/>
              </a:tblGrid>
              <a:tr h="728033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1851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1 909 690,4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45 371,1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853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77 137,4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3 703,8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53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3 422,5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305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212 304,0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53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89 541,3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1 862,1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34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1 526 890,0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39 095,8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1 204 815,0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31 677,6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94 029,6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2 438,4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173 894,7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2 697,6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54 105,9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2 282,2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44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3779912" y="836712"/>
          <a:ext cx="628650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2180</TotalTime>
  <Words>385</Words>
  <Application>Microsoft Office PowerPoint</Application>
  <PresentationFormat>Экран (4:3)</PresentationFormat>
  <Paragraphs>148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287</cp:revision>
  <dcterms:modified xsi:type="dcterms:W3CDTF">2018-02-13T05:32:49Z</dcterms:modified>
</cp:coreProperties>
</file>