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08.2019\&#1044;&#1086;&#1093;&#1086;&#1076;&#1099;%20&#1085;&#1072;&#1083;&#1086;&#1075;+&#1085;&#1077;&#1085;&#1072;&#1083;&#1086;&#1075;%20&#1085;&#1072;%2001.08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08.2019\&#1080;&#1102;&#1083;&#1100;\&#1076;&#1083;&#1103;%20&#1089;&#1072;&#1081;&#1090;&#1072;%20&#1085;&#1072;%2001.08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3588.3899999999994</c:v>
                </c:pt>
                <c:pt idx="1">
                  <c:v>2217.4</c:v>
                </c:pt>
                <c:pt idx="2">
                  <c:v>1638.12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264306.71999999997</c:v>
                </c:pt>
                <c:pt idx="1">
                  <c:v>135404.76</c:v>
                </c:pt>
                <c:pt idx="2">
                  <c:v>138145.94999999998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29971.800000000003</c:v>
                </c:pt>
                <c:pt idx="1">
                  <c:v>22267.170000000006</c:v>
                </c:pt>
                <c:pt idx="2">
                  <c:v>23571.149999999998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31321.030000000002</c:v>
                </c:pt>
                <c:pt idx="1">
                  <c:v>8455.5800000000017</c:v>
                </c:pt>
                <c:pt idx="2">
                  <c:v>9856.06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</c:v>
                </c:pt>
                <c:pt idx="1">
                  <c:v>10544.76</c:v>
                </c:pt>
                <c:pt idx="2">
                  <c:v>8961.56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11854.52</c:v>
                </c:pt>
                <c:pt idx="2">
                  <c:v>12910.3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41211.870000000003</c:v>
                </c:pt>
                <c:pt idx="1">
                  <c:v>22958.3</c:v>
                </c:pt>
                <c:pt idx="2">
                  <c:v>25354.079999999998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643.09999999999991</c:v>
                </c:pt>
                <c:pt idx="1">
                  <c:v>392.79</c:v>
                </c:pt>
                <c:pt idx="2">
                  <c:v>337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5045.3100000000004</c:v>
                </c:pt>
                <c:pt idx="1">
                  <c:v>1074.6000000000001</c:v>
                </c:pt>
                <c:pt idx="2">
                  <c:v>1343.1100000000001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8060.18</c:v>
                </c:pt>
                <c:pt idx="1">
                  <c:v>5123.33</c:v>
                </c:pt>
                <c:pt idx="2">
                  <c:v>1660.19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10339.36</c:v>
                </c:pt>
                <c:pt idx="1">
                  <c:v>6839.05</c:v>
                </c:pt>
                <c:pt idx="2">
                  <c:v>6328.2200000000012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78.56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363513.69999999995</c:v>
                </c:pt>
                <c:pt idx="1">
                  <c:v>223856.19999999998</c:v>
                </c:pt>
                <c:pt idx="2">
                  <c:v>223856.18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662694.18000000005</c:v>
                </c:pt>
                <c:pt idx="1">
                  <c:v>69883.579999999987</c:v>
                </c:pt>
                <c:pt idx="2">
                  <c:v>69883.579999999987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986115.97000000009</c:v>
                </c:pt>
                <c:pt idx="1">
                  <c:v>595602.26</c:v>
                </c:pt>
                <c:pt idx="2">
                  <c:v>595573.36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827.15</c:v>
                </c:pt>
                <c:pt idx="1">
                  <c:v>0</c:v>
                </c:pt>
                <c:pt idx="2">
                  <c:v>827.16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7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-876.81</c:v>
                </c:pt>
              </c:numCache>
            </c:numRef>
          </c:val>
        </c:ser>
        <c:shape val="box"/>
        <c:axId val="171089920"/>
        <c:axId val="171091840"/>
        <c:axId val="0"/>
      </c:bar3DChart>
      <c:catAx>
        <c:axId val="1710899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1091840"/>
        <c:crosses val="autoZero"/>
        <c:auto val="1"/>
        <c:lblAlgn val="ctr"/>
        <c:lblOffset val="100"/>
      </c:catAx>
      <c:valAx>
        <c:axId val="17109184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10899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102348.8</c:v>
                </c:pt>
                <c:pt idx="1">
                  <c:v>56084.800000000003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180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3599.8</c:v>
                </c:pt>
                <c:pt idx="1">
                  <c:v>1809.2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220454.7</c:v>
                </c:pt>
                <c:pt idx="1">
                  <c:v>34974.9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445920.1</c:v>
                </c:pt>
                <c:pt idx="1">
                  <c:v>26381.3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1333400.8</c:v>
                </c:pt>
                <c:pt idx="1">
                  <c:v>754432.3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123302.1</c:v>
                </c:pt>
                <c:pt idx="1">
                  <c:v>59010.5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99259.8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82268.3</c:v>
                </c:pt>
                <c:pt idx="1">
                  <c:v>36938.9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19229056"/>
        <c:axId val="119243136"/>
        <c:axId val="0"/>
      </c:bar3DChart>
      <c:catAx>
        <c:axId val="1192290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243136"/>
        <c:crosses val="autoZero"/>
        <c:auto val="1"/>
        <c:lblAlgn val="ctr"/>
        <c:lblOffset val="100"/>
      </c:catAx>
      <c:valAx>
        <c:axId val="11924313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2290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02.08.2019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979712" y="3501008"/>
          <a:ext cx="6696745" cy="2592287"/>
        </p:xfrm>
        <a:graphic>
          <a:graphicData uri="http://schemas.openxmlformats.org/drawingml/2006/table">
            <a:tbl>
              <a:tblPr/>
              <a:tblGrid>
                <a:gridCol w="1871761"/>
                <a:gridCol w="1608328"/>
                <a:gridCol w="1608328"/>
                <a:gridCol w="1608328"/>
              </a:tblGrid>
              <a:tr h="978311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за 7 мес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                                       на отчетную дату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726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2 445 924,88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1 117 203,84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1 121 032,35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804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2 472 731,90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1 202 103,57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1 069 114,21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609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-26 807,02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-84 899,73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51 918,14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июль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107504" y="404664"/>
          <a:ext cx="4608512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99993" y="476672"/>
          <a:ext cx="4392488" cy="6000682"/>
        </p:xfrm>
        <a:graphic>
          <a:graphicData uri="http://schemas.openxmlformats.org/drawingml/2006/table">
            <a:tbl>
              <a:tblPr/>
              <a:tblGrid>
                <a:gridCol w="2030813"/>
                <a:gridCol w="787225"/>
                <a:gridCol w="787225"/>
                <a:gridCol w="787225"/>
              </a:tblGrid>
              <a:tr h="3345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                                      за 7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366 744,53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190 744,19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195 083,14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3 588,39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2 217,40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1 638,12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264 306,72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135 404,76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138 145,95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22 267,17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23 571,15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8 455,58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9 856,06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10 544,76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8 961,56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11 854,52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12 910,30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65 299,82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36 388,07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35 101,16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41 211,87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22 958,30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25 354,08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5 045,31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1 343,11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5 123,33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1 660,19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10 339,36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6 839,05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6 328,22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2 013 880,53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890 071,58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890 848,05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223 856,20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223 856,18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662 694,18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69 883,58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69 883,58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986 115,97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595 602,26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595 573,36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827,16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-876,81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2 445 924,88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1 117 203,84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1 121 032,35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июль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620688"/>
          <a:ext cx="4752528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44008" y="670560"/>
          <a:ext cx="4392487" cy="5630768"/>
        </p:xfrm>
        <a:graphic>
          <a:graphicData uri="http://schemas.openxmlformats.org/drawingml/2006/table">
            <a:tbl>
              <a:tblPr/>
              <a:tblGrid>
                <a:gridCol w="2363543"/>
                <a:gridCol w="1014472"/>
                <a:gridCol w="1014472"/>
              </a:tblGrid>
              <a:tr h="10218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43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2 472 731,9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1 069 114,2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430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102 348,8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56 084,8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131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1 809,2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08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220 454,7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34 974,9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131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445 920,1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26 381,3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43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1 699 961,7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949 684,0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43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1 333 400,8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754 432,3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43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123 302,1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59 010,5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43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43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160 948,0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99 259,8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506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82 268,3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36 938,9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6131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2386</TotalTime>
  <Words>438</Words>
  <Application>Microsoft Office PowerPoint</Application>
  <PresentationFormat>Экран (4:3)</PresentationFormat>
  <Paragraphs>158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318</cp:revision>
  <dcterms:modified xsi:type="dcterms:W3CDTF">2019-08-02T08:55:24Z</dcterms:modified>
</cp:coreProperties>
</file>