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44;&#1086;&#1093;&#1086;&#1076;&#1099;%20&#1085;&#1072;%2001.11.2016\&#1044;&#1086;&#1093;&#1086;&#1076;&#1099;%20&#1085;&#1072;&#1083;&#1086;&#1075;+&#1085;&#1077;&#1085;&#1072;&#1083;&#1086;&#1075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11.2016\&#1089;&#1077;&#1085;&#1090;&#1103;&#1073;&#1088;&#1100;\&#1076;&#1083;&#1103;%20&#1089;&#1072;&#1081;&#1090;&#1072;%20&#1085;&#1072;%2001.11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4347.8</c:v>
                </c:pt>
                <c:pt idx="1">
                  <c:v>3630</c:v>
                </c:pt>
                <c:pt idx="2">
                  <c:v>2321.3500000000004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216211.1</c:v>
                </c:pt>
                <c:pt idx="1">
                  <c:v>166455.34999999998</c:v>
                </c:pt>
                <c:pt idx="2">
                  <c:v>155142.63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41825.719999999994</c:v>
                </c:pt>
                <c:pt idx="1">
                  <c:v>39503.1</c:v>
                </c:pt>
                <c:pt idx="2">
                  <c:v>36682.65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25336.309999999998</c:v>
                </c:pt>
                <c:pt idx="1">
                  <c:v>21030</c:v>
                </c:pt>
                <c:pt idx="2">
                  <c:v>12275.98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19018.3</c:v>
                </c:pt>
                <c:pt idx="1">
                  <c:v>15548</c:v>
                </c:pt>
                <c:pt idx="2">
                  <c:v>10989.15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24569.4</c:v>
                </c:pt>
                <c:pt idx="1">
                  <c:v>20486.8</c:v>
                </c:pt>
                <c:pt idx="2">
                  <c:v>21243.040000000001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71174.009999999995</c:v>
                </c:pt>
                <c:pt idx="1">
                  <c:v>59519.54</c:v>
                </c:pt>
                <c:pt idx="2">
                  <c:v>42263.189999999995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209</c:v>
                </c:pt>
                <c:pt idx="1">
                  <c:v>209</c:v>
                </c:pt>
                <c:pt idx="2">
                  <c:v>936.22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4621.8</c:v>
                </c:pt>
                <c:pt idx="1">
                  <c:v>4366.7300000000005</c:v>
                </c:pt>
                <c:pt idx="2">
                  <c:v>4418.46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9776.41</c:v>
                </c:pt>
                <c:pt idx="1">
                  <c:v>7579.41</c:v>
                </c:pt>
                <c:pt idx="2">
                  <c:v>7075.46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9357.7999999999975</c:v>
                </c:pt>
                <c:pt idx="1">
                  <c:v>8376</c:v>
                </c:pt>
                <c:pt idx="2">
                  <c:v>6574.84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891.74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245447.3</c:v>
                </c:pt>
                <c:pt idx="1">
                  <c:v>228898.6</c:v>
                </c:pt>
                <c:pt idx="2">
                  <c:v>228898.6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309220.53000000009</c:v>
                </c:pt>
                <c:pt idx="1">
                  <c:v>246838.93</c:v>
                </c:pt>
                <c:pt idx="2">
                  <c:v>127978.17000000001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864289.1</c:v>
                </c:pt>
                <c:pt idx="1">
                  <c:v>689089.77999999991</c:v>
                </c:pt>
                <c:pt idx="2">
                  <c:v>639914.7699999999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7.4</c:v>
                </c:pt>
                <c:pt idx="1">
                  <c:v>7.4</c:v>
                </c:pt>
                <c:pt idx="2">
                  <c:v>7.4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-3841.6</c:v>
                </c:pt>
                <c:pt idx="1">
                  <c:v>-3841.6</c:v>
                </c:pt>
                <c:pt idx="2">
                  <c:v>-4306.49</c:v>
                </c:pt>
              </c:numCache>
            </c:numRef>
          </c:val>
        </c:ser>
        <c:shape val="box"/>
        <c:axId val="61256832"/>
        <c:axId val="61258368"/>
        <c:axId val="0"/>
      </c:bar3DChart>
      <c:catAx>
        <c:axId val="6125683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1258368"/>
        <c:crosses val="autoZero"/>
        <c:auto val="1"/>
        <c:lblAlgn val="ctr"/>
        <c:lblOffset val="100"/>
      </c:catAx>
      <c:valAx>
        <c:axId val="6125836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12568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расходы!$B$18:$D$18</c:f>
              <c:numCache>
                <c:formatCode>#,##0.0</c:formatCode>
                <c:ptCount val="3"/>
                <c:pt idx="0">
                  <c:v>87663.5</c:v>
                </c:pt>
                <c:pt idx="1">
                  <c:v>68725.600000000006</c:v>
                </c:pt>
                <c:pt idx="2">
                  <c:v>63477.4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269.10000000000002</c:v>
                </c:pt>
                <c:pt idx="1">
                  <c:v>232.1</c:v>
                </c:pt>
                <c:pt idx="2">
                  <c:v>200.4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2981.1</c:v>
                </c:pt>
                <c:pt idx="1">
                  <c:v>2162.6999999999998</c:v>
                </c:pt>
                <c:pt idx="2">
                  <c:v>1918.2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163947.79999999999</c:v>
                </c:pt>
                <c:pt idx="1">
                  <c:v>151202.6</c:v>
                </c:pt>
                <c:pt idx="2">
                  <c:v>60996.7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102793.8</c:v>
                </c:pt>
                <c:pt idx="1">
                  <c:v>84965.7</c:v>
                </c:pt>
                <c:pt idx="2">
                  <c:v>38396.800000000003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1112858.5</c:v>
                </c:pt>
                <c:pt idx="1">
                  <c:v>900163.1</c:v>
                </c:pt>
                <c:pt idx="2">
                  <c:v>843387.8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224968.7</c:v>
                </c:pt>
                <c:pt idx="1">
                  <c:v>152257.70000000001</c:v>
                </c:pt>
                <c:pt idx="2">
                  <c:v>112922.7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44.8</c:v>
                </c:pt>
                <c:pt idx="1">
                  <c:v>44.8</c:v>
                </c:pt>
                <c:pt idx="2">
                  <c:v>44.8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131618.4</c:v>
                </c:pt>
                <c:pt idx="1">
                  <c:v>105844.3</c:v>
                </c:pt>
                <c:pt idx="2">
                  <c:v>97062.399999999994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31624.6</c:v>
                </c:pt>
                <c:pt idx="1">
                  <c:v>25731.8</c:v>
                </c:pt>
                <c:pt idx="2">
                  <c:v>22157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10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55.8</c:v>
                </c:pt>
                <c:pt idx="1">
                  <c:v>55.8</c:v>
                </c:pt>
                <c:pt idx="2">
                  <c:v>55.8</c:v>
                </c:pt>
              </c:numCache>
            </c:numRef>
          </c:val>
        </c:ser>
        <c:shape val="box"/>
        <c:axId val="62696448"/>
        <c:axId val="62710528"/>
        <c:axId val="0"/>
      </c:bar3DChart>
      <c:catAx>
        <c:axId val="6269644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2710528"/>
        <c:crosses val="autoZero"/>
        <c:auto val="1"/>
        <c:lblAlgn val="ctr"/>
        <c:lblOffset val="100"/>
      </c:catAx>
      <c:valAx>
        <c:axId val="6271052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26964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октябрь  2016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октябрь  2016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42976" y="2643182"/>
          <a:ext cx="7572427" cy="3071833"/>
        </p:xfrm>
        <a:graphic>
          <a:graphicData uri="http://schemas.openxmlformats.org/drawingml/2006/table">
            <a:tbl>
              <a:tblPr/>
              <a:tblGrid>
                <a:gridCol w="2133078"/>
                <a:gridCol w="1647211"/>
                <a:gridCol w="1896069"/>
                <a:gridCol w="1896069"/>
              </a:tblGrid>
              <a:tr h="1799217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за 10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мес.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1 841 570,4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1 507 697,0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1 293 307,2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1 858 826,3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1 491 386,2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1 240 620,0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октябрь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-142908" y="428604"/>
          <a:ext cx="4391058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786182" y="357165"/>
          <a:ext cx="5214973" cy="6342078"/>
        </p:xfrm>
        <a:graphic>
          <a:graphicData uri="http://schemas.openxmlformats.org/drawingml/2006/table">
            <a:tbl>
              <a:tblPr/>
              <a:tblGrid>
                <a:gridCol w="2570762"/>
                <a:gridCol w="807953"/>
                <a:gridCol w="954854"/>
                <a:gridCol w="881404"/>
              </a:tblGrid>
              <a:tr h="500067">
                <a:tc>
                  <a:txBody>
                    <a:bodyPr/>
                    <a:lstStyle/>
                    <a:p>
                      <a:pPr algn="ctr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10 </a:t>
                      </a:r>
                      <a:r>
                        <a:rPr lang="ru-RU" sz="1000" b="0" i="0" u="none" strike="noStrike" dirty="0" smtClean="0">
                          <a:latin typeface="Times New Roman"/>
                        </a:rPr>
                        <a:t>мес. 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699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331 308,6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266 653,3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238 654,8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03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4 347,8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3 630,0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2 321,4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216 211,1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166 455,4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155 142,6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41 825,7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39 503,1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36 682,7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25 336,3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21 030,0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12 276,0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7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19 018,3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15 548,0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10 989,2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7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24 569,4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20 486,8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21 243,0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0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95 139,0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80 050,7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62 159,9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941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71 174,0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59 519,5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42 263,2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936,2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4 621,8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4 366,7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4 418,5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9 776,4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7 579,4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7 075,5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92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9 357,8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8 376,0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6 574,8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2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891,7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1 415 122,7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1 160 993,1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992 492,5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941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245 447,3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228 898,6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228 898,6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309 220,5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246 838,9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127 978,2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864 289,1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689 089,8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639 914,8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92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94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-4 306,5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7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1 841 570,4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1 507 697,0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1 293 307,2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октябрь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3" y="1071550"/>
          <a:ext cx="4786346" cy="5186205"/>
        </p:xfrm>
        <a:graphic>
          <a:graphicData uri="http://schemas.openxmlformats.org/drawingml/2006/table">
            <a:tbl>
              <a:tblPr/>
              <a:tblGrid>
                <a:gridCol w="2013035"/>
                <a:gridCol w="924437"/>
                <a:gridCol w="924437"/>
                <a:gridCol w="924437"/>
              </a:tblGrid>
              <a:tr h="752244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План за 10 мес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509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87 663,5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68 725,6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63 477,4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59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855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2 981,1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2 162,7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1 918,2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09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163 947,8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151 202,6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60 996,7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855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102 793,8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84 965,7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38 396,8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59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1 112 858,5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900 163,1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843 387,8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59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224 968,7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152 257,7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112 922,7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59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59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131 618,4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105 844,3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97 062,4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59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31 624,6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25 731,8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22 157,0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855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5000628" y="642918"/>
          <a:ext cx="4357686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2056</TotalTime>
  <Words>431</Words>
  <Application>Microsoft Office PowerPoint</Application>
  <PresentationFormat>Экран (4:3)</PresentationFormat>
  <Paragraphs>159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247</cp:revision>
  <dcterms:modified xsi:type="dcterms:W3CDTF">2016-11-10T06:57:29Z</dcterms:modified>
</cp:coreProperties>
</file>