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109" d="100"/>
          <a:sy n="109" d="100"/>
        </p:scale>
        <p:origin x="-1038" y="-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2.2023\&#1044;&#1086;&#1093;&#1086;&#1076;&#1099;%20&#1085;&#1072;&#1083;&#1086;&#1075;+&#1085;&#1077;&#1085;&#1072;&#1083;&#1086;&#1075;%20&#1085;&#1072;%2001.02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2.2023\&#1071;&#1085;&#1074;&#1072;&#1088;&#1100;\&#1076;&#1083;&#1103;%20&#1089;&#1072;&#1081;&#1090;&#1072;%20&#1085;&#1072;%2001.02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250</c:v>
                </c:pt>
                <c:pt idx="2">
                  <c:v>540.24</c:v>
                </c:pt>
                <c:pt idx="3">
                  <c:v>506.53674999999998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356694.6</c:v>
                </c:pt>
                <c:pt idx="1">
                  <c:v>7165</c:v>
                </c:pt>
                <c:pt idx="2">
                  <c:v>18158.07</c:v>
                </c:pt>
                <c:pt idx="3">
                  <c:v>16412.01427</c:v>
                </c:pt>
              </c:numCache>
            </c:numRef>
          </c:val>
        </c:ser>
        <c:ser>
          <c:idx val="2"/>
          <c:order val="2"/>
          <c:tx>
            <c:strRef>
              <c:f>Лист1!$G$30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3000</c:v>
                </c:pt>
                <c:pt idx="2">
                  <c:v>2950.54</c:v>
                </c:pt>
                <c:pt idx="3">
                  <c:v>5984.851520000002</c:v>
                </c:pt>
              </c:numCache>
            </c:numRef>
          </c:val>
        </c:ser>
        <c:ser>
          <c:idx val="3"/>
          <c:order val="3"/>
          <c:tx>
            <c:strRef>
              <c:f>Лист1!$G$31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42454.6</c:v>
                </c:pt>
                <c:pt idx="1">
                  <c:v>650</c:v>
                </c:pt>
                <c:pt idx="2">
                  <c:v>1430.43</c:v>
                </c:pt>
                <c:pt idx="3">
                  <c:v>1404.8256999999999</c:v>
                </c:pt>
              </c:numCache>
            </c:numRef>
          </c:val>
        </c:ser>
        <c:ser>
          <c:idx val="4"/>
          <c:order val="4"/>
          <c:tx>
            <c:strRef>
              <c:f>Лист1!$G$32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15600</c:v>
                </c:pt>
                <c:pt idx="1">
                  <c:v>500</c:v>
                </c:pt>
                <c:pt idx="2">
                  <c:v>1151.6400000000001</c:v>
                </c:pt>
                <c:pt idx="3">
                  <c:v>1026.5252500000001</c:v>
                </c:pt>
              </c:numCache>
            </c:numRef>
          </c:val>
        </c:ser>
        <c:ser>
          <c:idx val="5"/>
          <c:order val="5"/>
          <c:tx>
            <c:strRef>
              <c:f>Лист1!$G$33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59089.46</c:v>
                </c:pt>
                <c:pt idx="1">
                  <c:v>3350</c:v>
                </c:pt>
                <c:pt idx="2">
                  <c:v>2539.2800000000002</c:v>
                </c:pt>
                <c:pt idx="3">
                  <c:v>5206.5884299999998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0.41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5060.5200000000004</c:v>
                </c:pt>
                <c:pt idx="2">
                  <c:v>4633.9399999999996</c:v>
                </c:pt>
                <c:pt idx="3">
                  <c:v>3331.27835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2</c:v>
                </c:pt>
                <c:pt idx="2">
                  <c:v>2.37</c:v>
                </c:pt>
                <c:pt idx="3">
                  <c:v>96.25636999999999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1.06</c:v>
                </c:pt>
                <c:pt idx="2">
                  <c:v>0</c:v>
                </c:pt>
                <c:pt idx="3">
                  <c:v>21.416229999999999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23400</c:v>
                </c:pt>
                <c:pt idx="1">
                  <c:v>0</c:v>
                </c:pt>
                <c:pt idx="2">
                  <c:v>476.8</c:v>
                </c:pt>
                <c:pt idx="3">
                  <c:v>273.72363000000001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3600.1</c:v>
                </c:pt>
                <c:pt idx="1">
                  <c:v>106.96</c:v>
                </c:pt>
                <c:pt idx="2">
                  <c:v>-4938.72</c:v>
                </c:pt>
                <c:pt idx="3">
                  <c:v>105.87380999999999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10</c:v>
                </c:pt>
                <c:pt idx="1">
                  <c:v>0.8</c:v>
                </c:pt>
                <c:pt idx="2" formatCode="#,##0.0">
                  <c:v>-1071.92</c:v>
                </c:pt>
                <c:pt idx="3" formatCode="#,##0.0">
                  <c:v>0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565077</c:v>
                </c:pt>
                <c:pt idx="1">
                  <c:v>37020.800000000003</c:v>
                </c:pt>
                <c:pt idx="2">
                  <c:v>37020.800000000003</c:v>
                </c:pt>
                <c:pt idx="3">
                  <c:v>18665.5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1021638.65</c:v>
                </c:pt>
                <c:pt idx="1">
                  <c:v>0</c:v>
                </c:pt>
                <c:pt idx="2" formatCode="#,##0.0">
                  <c:v>0</c:v>
                </c:pt>
                <c:pt idx="3" formatCode="#,##0.0">
                  <c:v>702.48599999999999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</c:formatCode>
                <c:ptCount val="4"/>
                <c:pt idx="0">
                  <c:v>1232125.5</c:v>
                </c:pt>
                <c:pt idx="1">
                  <c:v>36271.379999999997</c:v>
                </c:pt>
                <c:pt idx="2">
                  <c:v>36271.379999999997</c:v>
                </c:pt>
                <c:pt idx="3">
                  <c:v>31952.420850000002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49343.6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</c:formatCode>
                <c:ptCount val="4"/>
                <c:pt idx="0" formatCode="#,##0.00">
                  <c:v>-53815.7</c:v>
                </c:pt>
                <c:pt idx="1">
                  <c:v>-53815.7</c:v>
                </c:pt>
                <c:pt idx="2" formatCode="#,##0.00">
                  <c:v>-53815.7</c:v>
                </c:pt>
                <c:pt idx="3" formatCode="#,##0.00">
                  <c:v>-24892.320379999997</c:v>
                </c:pt>
              </c:numCache>
            </c:numRef>
          </c:val>
        </c:ser>
        <c:shape val="box"/>
        <c:axId val="86486016"/>
        <c:axId val="87479040"/>
        <c:axId val="0"/>
      </c:bar3DChart>
      <c:catAx>
        <c:axId val="86486016"/>
        <c:scaling>
          <c:orientation val="minMax"/>
        </c:scaling>
        <c:axPos val="b"/>
        <c:tickLblPos val="nextTo"/>
        <c:txPr>
          <a:bodyPr/>
          <a:lstStyle/>
          <a:p>
            <a:pPr>
              <a:defRPr sz="700" b="1"/>
            </a:pPr>
            <a:endParaRPr lang="ru-RU"/>
          </a:p>
        </c:txPr>
        <c:crossAx val="87479040"/>
        <c:crosses val="autoZero"/>
        <c:auto val="1"/>
        <c:lblAlgn val="ctr"/>
        <c:lblOffset val="100"/>
      </c:catAx>
      <c:valAx>
        <c:axId val="87479040"/>
        <c:scaling>
          <c:orientation val="minMax"/>
        </c:scaling>
        <c:axPos val="l"/>
        <c:majorGridlines/>
        <c:numFmt formatCode="#,##0.00" sourceLinked="1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86486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4966642544167581E-2"/>
          <c:y val="0.60657708740051719"/>
          <c:w val="0.89125649417279629"/>
          <c:h val="0.39332100684450688"/>
        </c:manualLayout>
      </c:layout>
      <c:txPr>
        <a:bodyPr/>
        <a:lstStyle/>
        <a:p>
          <a:pPr>
            <a:defRPr sz="6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434547.43</c:v>
                </c:pt>
                <c:pt idx="1">
                  <c:v>4040.77</c:v>
                </c:pt>
                <c:pt idx="2">
                  <c:v>3236.1400000000003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47.44</c:v>
                </c:pt>
                <c:pt idx="2">
                  <c:v>31.6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7605.73</c:v>
                </c:pt>
                <c:pt idx="1">
                  <c:v>120</c:v>
                </c:pt>
                <c:pt idx="2">
                  <c:v>87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203553.26</c:v>
                </c:pt>
                <c:pt idx="1">
                  <c:v>2485.29</c:v>
                </c:pt>
                <c:pt idx="2">
                  <c:v>880.29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343201.45</c:v>
                </c:pt>
                <c:pt idx="1">
                  <c:v>3132.88</c:v>
                </c:pt>
                <c:pt idx="2">
                  <c:v>1626.4299999999998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14079.44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1836803.21</c:v>
                </c:pt>
                <c:pt idx="1">
                  <c:v>53904.37</c:v>
                </c:pt>
                <c:pt idx="2">
                  <c:v>45174.7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307721.82</c:v>
                </c:pt>
                <c:pt idx="1">
                  <c:v>5108.6499999999996</c:v>
                </c:pt>
                <c:pt idx="2">
                  <c:v>3397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127.01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157916.23000000001</c:v>
                </c:pt>
                <c:pt idx="1">
                  <c:v>704.29</c:v>
                </c:pt>
                <c:pt idx="2">
                  <c:v>1872.3899999999999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351568.69</c:v>
                </c:pt>
                <c:pt idx="1">
                  <c:v>5375.37</c:v>
                </c:pt>
                <c:pt idx="2">
                  <c:v>3852.2200000000003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100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hape val="box"/>
        <c:axId val="174654592"/>
        <c:axId val="174656896"/>
        <c:axId val="0"/>
      </c:bar3DChart>
      <c:catAx>
        <c:axId val="1746545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4656896"/>
        <c:crosses val="autoZero"/>
        <c:auto val="1"/>
        <c:lblAlgn val="ctr"/>
        <c:lblOffset val="100"/>
      </c:catAx>
      <c:valAx>
        <c:axId val="17465689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46545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821523534541286E-2"/>
          <c:y val="0.55530337355371506"/>
          <c:w val="0.90843536257737445"/>
          <c:h val="0.43083651930874806"/>
        </c:manualLayout>
      </c:layout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 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 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7729534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25"/>
          <a:ext cx="1623993" cy="297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25"/>
        <a:ext cx="1623993" cy="297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17207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17207"/>
          <a:ext cx="7729535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2" y="2857500"/>
          <a:ext cx="8280921" cy="1958760"/>
        </p:xfrm>
        <a:graphic>
          <a:graphicData uri="http://schemas.openxmlformats.org/drawingml/2006/table">
            <a:tbl>
              <a:tblPr/>
              <a:tblGrid>
                <a:gridCol w="2016224"/>
                <a:gridCol w="1453744"/>
                <a:gridCol w="1603651"/>
                <a:gridCol w="1603651"/>
                <a:gridCol w="1603651"/>
              </a:tblGrid>
              <a:tr h="37400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 на 1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аналогисного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3 532 401,70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39 563,83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45 349,56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60 797,98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1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3 657 751,95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81 247,71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74 919,06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60 157,80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(-)/ профицит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-125 350,25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-41 683,88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-29 569,50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640,18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553244"/>
          <a:ext cx="4608512" cy="5032695"/>
        </p:xfrm>
        <a:graphic>
          <a:graphicData uri="http://schemas.openxmlformats.org/drawingml/2006/table">
            <a:tbl>
              <a:tblPr/>
              <a:tblGrid>
                <a:gridCol w="1738906"/>
                <a:gridCol w="722917"/>
                <a:gridCol w="722917"/>
                <a:gridCol w="722917"/>
                <a:gridCol w="700855"/>
              </a:tblGrid>
              <a:tr h="386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 на 1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</a:t>
                      </a:r>
                      <a:r>
                        <a:rPr lang="ru-RU" sz="800" b="0" i="0" u="none" strike="noStrike" dirty="0" smtClean="0">
                          <a:latin typeface="Times New Roman"/>
                        </a:rPr>
                        <a:t>аналогичного </a:t>
                      </a:r>
                      <a:r>
                        <a:rPr lang="ru-RU" sz="800" b="0" i="0" u="none" strike="noStrike" dirty="0">
                          <a:latin typeface="Times New Roman"/>
                        </a:rPr>
                        <a:t>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90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631 430,96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14 915,00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26 770,61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30 541,34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2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540,24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506,54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1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356 694,60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7 165,00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18 158,07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16 412,01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86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2 950,54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5 984,85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86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1 430,43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1 404,83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2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1 151,64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1 026,53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2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2 539,28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5 206,59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2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9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86 601,70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5 172,34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-897,52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3 828,55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5 060,52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4 633,94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3 331,28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476,80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273,72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3 600,10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-4 938,72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7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-1 071,92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2 814 369,05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19 476,48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19 476,48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26 428,09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565 077,00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37 020,80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37 020,80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18 665,50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1 021 638,65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702,49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1 232 125,50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36 271,38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36 271,38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31 952,42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7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49 343,60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7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-53 815,70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-53 815,70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-53 815,70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-24 892,32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2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3 532 401,70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39 563,83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45 349,57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60 797,98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644008" y="481236"/>
          <a:ext cx="4680520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151569"/>
            <a:ext cx="1593000" cy="1485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76055" y="757267"/>
          <a:ext cx="3960441" cy="3421067"/>
        </p:xfrm>
        <a:graphic>
          <a:graphicData uri="http://schemas.openxmlformats.org/drawingml/2006/table">
            <a:tbl>
              <a:tblPr/>
              <a:tblGrid>
                <a:gridCol w="1698687"/>
                <a:gridCol w="729105"/>
                <a:gridCol w="729105"/>
                <a:gridCol w="803544"/>
              </a:tblGrid>
              <a:tr h="635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3 657 752,0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74 919,1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60 157,8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434 547,4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4 040,8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3 236,1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7 605,7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203 553,3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343 201,5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3 132,9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14 079,4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2 654 137,0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65 092,7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54 296,3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1 836 803,2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53 904,4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45 174,7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307 721,8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3 397,0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157 916,2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351 568,7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3 852,2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553244"/>
          <a:ext cx="5220072" cy="516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2897</TotalTime>
  <Words>525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392</cp:revision>
  <dcterms:modified xsi:type="dcterms:W3CDTF">2023-03-24T07:30:47Z</dcterms:modified>
</cp:coreProperties>
</file>