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43;&#1054;&#1058;&#1054;&#1042;&#1054;\&#1044;&#1086;&#1093;&#1086;&#1076;&#1099;%20&#1085;&#1072;%2001.05.2019\&#1044;&#1086;&#1093;&#1086;&#1076;&#1099;%20&#1085;&#1072;&#1083;&#1086;&#1075;+&#1085;&#1077;&#1085;&#1072;&#1083;&#1086;&#1075;%20&#1085;&#1072;%2001.05.19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43;&#1054;&#1058;&#1054;&#1042;&#1054;\&#1088;&#1072;&#1089;&#1093;&#1086;&#1076;&#1099;%20&#1085;&#1072;%2001.05.2019\&#1072;&#1087;&#1088;&#1077;&#1083;&#1100;\&#1076;&#1083;&#1103;%20&#1089;&#1072;&#1081;&#1090;&#1072;%20&#1085;&#1072;%2001.05.2019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4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3588.39</c:v>
                </c:pt>
                <c:pt idx="1">
                  <c:v>888.8</c:v>
                </c:pt>
                <c:pt idx="2">
                  <c:v>814.93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4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257029.28999999998</c:v>
                </c:pt>
                <c:pt idx="1">
                  <c:v>71099.759999999995</c:v>
                </c:pt>
                <c:pt idx="2">
                  <c:v>73480.14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4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29971.800000000003</c:v>
                </c:pt>
                <c:pt idx="1">
                  <c:v>15867.500000000002</c:v>
                </c:pt>
                <c:pt idx="2">
                  <c:v>14897.210000000001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4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31321.030000000002</c:v>
                </c:pt>
                <c:pt idx="1">
                  <c:v>5711.46</c:v>
                </c:pt>
                <c:pt idx="2">
                  <c:v>6193.2100000000009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4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16801.599999999999</c:v>
                </c:pt>
                <c:pt idx="1">
                  <c:v>5607.12</c:v>
                </c:pt>
                <c:pt idx="2">
                  <c:v>4831.45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4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20755</c:v>
                </c:pt>
                <c:pt idx="1">
                  <c:v>6436.6000000000013</c:v>
                </c:pt>
                <c:pt idx="2">
                  <c:v>7354.36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4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40711.880000000005</c:v>
                </c:pt>
                <c:pt idx="1">
                  <c:v>13017.839999999998</c:v>
                </c:pt>
                <c:pt idx="2">
                  <c:v>13569.480000000001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4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643.09999999999991</c:v>
                </c:pt>
                <c:pt idx="1">
                  <c:v>231.71</c:v>
                </c:pt>
                <c:pt idx="2">
                  <c:v>307.75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4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4770.21</c:v>
                </c:pt>
                <c:pt idx="1">
                  <c:v>523.74</c:v>
                </c:pt>
                <c:pt idx="2">
                  <c:v>757.96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4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7560.18</c:v>
                </c:pt>
                <c:pt idx="1">
                  <c:v>370</c:v>
                </c:pt>
                <c:pt idx="2">
                  <c:v>907.41000000000008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4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10329.959999999999</c:v>
                </c:pt>
                <c:pt idx="1">
                  <c:v>4192.6000000000004</c:v>
                </c:pt>
                <c:pt idx="2">
                  <c:v>3919.9500000000003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4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52.77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4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363513.69999999995</c:v>
                </c:pt>
                <c:pt idx="1">
                  <c:v>149600.69999999998</c:v>
                </c:pt>
                <c:pt idx="2">
                  <c:v>149600.68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4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340452.2</c:v>
                </c:pt>
                <c:pt idx="1">
                  <c:v>39384</c:v>
                </c:pt>
                <c:pt idx="2">
                  <c:v>39384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4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979142.25</c:v>
                </c:pt>
                <c:pt idx="1">
                  <c:v>290146.19</c:v>
                </c:pt>
                <c:pt idx="2">
                  <c:v>290117.3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4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4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-855.03</c:v>
                </c:pt>
                <c:pt idx="1">
                  <c:v>-855.03</c:v>
                </c:pt>
                <c:pt idx="2">
                  <c:v>-862.07999999999993</c:v>
                </c:pt>
              </c:numCache>
            </c:numRef>
          </c:val>
        </c:ser>
        <c:shape val="box"/>
        <c:axId val="69074304"/>
        <c:axId val="69403776"/>
        <c:axId val="0"/>
      </c:bar3DChart>
      <c:catAx>
        <c:axId val="6907430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9403776"/>
        <c:crosses val="autoZero"/>
        <c:auto val="1"/>
        <c:lblAlgn val="ctr"/>
        <c:lblOffset val="100"/>
      </c:catAx>
      <c:valAx>
        <c:axId val="69403776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907430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99170</c:v>
                </c:pt>
                <c:pt idx="1">
                  <c:v>31152.6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346.8</c:v>
                </c:pt>
                <c:pt idx="1">
                  <c:v>118.8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3687.1</c:v>
                </c:pt>
                <c:pt idx="1">
                  <c:v>1132.5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177453.3</c:v>
                </c:pt>
                <c:pt idx="1">
                  <c:v>13684.6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214097.5</c:v>
                </c:pt>
                <c:pt idx="1">
                  <c:v>16273.1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1305269.3</c:v>
                </c:pt>
                <c:pt idx="1">
                  <c:v>365154.6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97413.5</c:v>
                </c:pt>
                <c:pt idx="1">
                  <c:v>35482.199999999997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157508.5</c:v>
                </c:pt>
                <c:pt idx="1">
                  <c:v>40955.4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62809.5</c:v>
                </c:pt>
                <c:pt idx="1">
                  <c:v>20219.3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shape val="box"/>
        <c:axId val="67170688"/>
        <c:axId val="67172992"/>
        <c:axId val="0"/>
      </c:bar3DChart>
      <c:catAx>
        <c:axId val="6717068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7172992"/>
        <c:crosses val="autoZero"/>
        <c:auto val="1"/>
        <c:lblAlgn val="ctr"/>
        <c:lblOffset val="100"/>
      </c:catAx>
      <c:valAx>
        <c:axId val="67172992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717068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АПРЕЛЬ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АПРЕЛЬ </a:t>
          </a: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604011230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555776" y="3717032"/>
          <a:ext cx="6264697" cy="2520281"/>
        </p:xfrm>
        <a:graphic>
          <a:graphicData uri="http://schemas.openxmlformats.org/drawingml/2006/table">
            <a:tbl>
              <a:tblPr/>
              <a:tblGrid>
                <a:gridCol w="1751002"/>
                <a:gridCol w="1504565"/>
                <a:gridCol w="1504565"/>
                <a:gridCol w="1504565"/>
              </a:tblGrid>
              <a:tr h="85391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План                                         на 2019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План                                       за 4 мес 2019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879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2 107 320,13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603 807,56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606 911,10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928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2 120 083,86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593 845,09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524 173,09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7856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-12 763,73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9 962,47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82 738,01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апрель</a:t>
            </a:r>
            <a:r>
              <a:rPr lang="ru-RU" b="1" dirty="0" smtClean="0"/>
              <a:t>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260648"/>
          <a:ext cx="4499992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499991" y="476672"/>
          <a:ext cx="4536505" cy="5695882"/>
        </p:xfrm>
        <a:graphic>
          <a:graphicData uri="http://schemas.openxmlformats.org/drawingml/2006/table">
            <a:tbl>
              <a:tblPr/>
              <a:tblGrid>
                <a:gridCol w="2097397"/>
                <a:gridCol w="813036"/>
                <a:gridCol w="813036"/>
                <a:gridCol w="813036"/>
              </a:tblGrid>
              <a:tr h="33457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                                      за 4 мес 2019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9118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359 467,11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105 611,24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107 571,30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3 588,39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888,80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814,93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257 029,29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71 099,76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73 480,14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29 971,80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15 867,50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14 897,21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31 321,03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5 711,46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6 193,21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16 801,60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5 607,12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4 831,45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20 755,00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6 436,60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7 354,36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069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64 015,33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18 335,89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19 515,32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4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40 711,88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13 017,84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13 569,48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231,71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307,75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4 770,21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523,74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757,96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7 560,18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907,41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10 329,96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4 192,60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3 919,95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1 683 837,69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479 860,43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479 824,48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363 513,70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149 600,70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149 600,68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340 452,20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39 384,00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39 384,00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979 142,25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290 146,19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290 117,30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1 584,57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1 584,57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1 584,58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-862,08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2 107 320,13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603 807,56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606 911,10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апрель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-180528" y="764704"/>
          <a:ext cx="5328592" cy="53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716016" y="1124744"/>
          <a:ext cx="4283968" cy="5256583"/>
        </p:xfrm>
        <a:graphic>
          <a:graphicData uri="http://schemas.openxmlformats.org/drawingml/2006/table">
            <a:tbl>
              <a:tblPr/>
              <a:tblGrid>
                <a:gridCol w="2305150"/>
                <a:gridCol w="989409"/>
                <a:gridCol w="989409"/>
              </a:tblGrid>
              <a:tr h="8200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823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2 120 083,9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524 173,1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302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99 170,0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31 152,6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823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118,8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302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3 687,1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1 132,5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302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177 453,3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13 684,6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302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214 097,5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16 273,1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823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1 625 229,2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461 811,5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823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1 305 269,3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365 154,6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823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97 413,5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35 482,2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823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823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159 694,4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40 955,4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823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62 809,5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20 219,3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570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2373</TotalTime>
  <Words>423</Words>
  <Application>Microsoft Office PowerPoint</Application>
  <PresentationFormat>Экран (4:3)</PresentationFormat>
  <Paragraphs>157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315</cp:revision>
  <dcterms:modified xsi:type="dcterms:W3CDTF">2019-05-15T04:24:22Z</dcterms:modified>
</cp:coreProperties>
</file>