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76;&#1086;&#1093;&#1086;&#1076;&#1099;%20&#1085;&#1072;%2001.06.2021\&#1044;&#1086;&#1093;&#1086;&#1076;&#1099;%20&#1085;&#1072;&#1083;&#1086;&#1075;+&#1085;&#1077;&#1085;&#1072;&#1083;&#1086;&#1075;%20&#1085;&#1072;%2001.06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88;&#1072;&#1089;&#1093;&#1086;&#1076;&#1099;%20&#1085;&#1072;%2001.06.2021\&#1084;&#1072;&#1081;\&#1076;&#1083;&#1103;%20&#1089;&#1072;&#1081;&#1090;&#1072;%20&#1085;&#1072;%2001.06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4930</c:v>
                </c:pt>
                <c:pt idx="2">
                  <c:v>5238.3899999999994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107348</c:v>
                </c:pt>
                <c:pt idx="2">
                  <c:v>101454.89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87498.989999999991</c:v>
                </c:pt>
                <c:pt idx="1">
                  <c:v>52819.99</c:v>
                </c:pt>
                <c:pt idx="2">
                  <c:v>63635.17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6912</c:v>
                </c:pt>
                <c:pt idx="2">
                  <c:v>6975.3200000000006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5335.7999999999993</c:v>
                </c:pt>
                <c:pt idx="2">
                  <c:v>6055.04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9411</c:v>
                </c:pt>
                <c:pt idx="2">
                  <c:v>9408.49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48809.280000000006</c:v>
                </c:pt>
                <c:pt idx="1">
                  <c:v>17093.100000000002</c:v>
                </c:pt>
                <c:pt idx="2">
                  <c:v>26689.89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180</c:v>
                </c:pt>
                <c:pt idx="2">
                  <c:v>362.1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350.19000000000005</c:v>
                </c:pt>
                <c:pt idx="2">
                  <c:v>586.78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500</c:v>
                </c:pt>
                <c:pt idx="2">
                  <c:v>560.32000000000005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4630</c:v>
                </c:pt>
                <c:pt idx="2">
                  <c:v>5819.79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100</c:v>
                </c:pt>
                <c:pt idx="2">
                  <c:v>25.66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485647.99999999994</c:v>
                </c:pt>
                <c:pt idx="1">
                  <c:v>169478.9</c:v>
                </c:pt>
                <c:pt idx="2">
                  <c:v>169478.91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800691.34</c:v>
                </c:pt>
                <c:pt idx="1">
                  <c:v>51141.380000000005</c:v>
                </c:pt>
                <c:pt idx="2">
                  <c:v>59928.760000000009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1028926.5</c:v>
                </c:pt>
                <c:pt idx="1">
                  <c:v>417005.71</c:v>
                </c:pt>
                <c:pt idx="2">
                  <c:v>417005.71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5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111146112"/>
        <c:axId val="111147648"/>
        <c:axId val="0"/>
      </c:bar3DChart>
      <c:catAx>
        <c:axId val="1111461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1147648"/>
        <c:crosses val="autoZero"/>
        <c:auto val="1"/>
        <c:lblAlgn val="ctr"/>
        <c:lblOffset val="100"/>
      </c:catAx>
      <c:valAx>
        <c:axId val="11114764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1146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213023.64</c:v>
                </c:pt>
                <c:pt idx="1">
                  <c:v>50035.7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138.6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7804.1</c:v>
                </c:pt>
                <c:pt idx="1">
                  <c:v>1772.6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258485.9</c:v>
                </c:pt>
                <c:pt idx="1">
                  <c:v>27915.8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379171.8</c:v>
                </c:pt>
                <c:pt idx="1">
                  <c:v>34361.599999999999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136.6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1589564</c:v>
                </c:pt>
                <c:pt idx="1">
                  <c:v>633124.19999999995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271162.3</c:v>
                </c:pt>
                <c:pt idx="1">
                  <c:v>53867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4.5999999999999996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147542.6</c:v>
                </c:pt>
                <c:pt idx="1">
                  <c:v>34058.9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87254.5</c:v>
                </c:pt>
                <c:pt idx="1">
                  <c:v>31191.3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14092672"/>
        <c:axId val="116556544"/>
        <c:axId val="0"/>
      </c:bar3DChart>
      <c:catAx>
        <c:axId val="1140926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6556544"/>
        <c:crosses val="autoZero"/>
        <c:auto val="1"/>
        <c:lblAlgn val="ctr"/>
        <c:lblOffset val="100"/>
      </c:catAx>
      <c:valAx>
        <c:axId val="1165565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40926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="" xmlns:a16="http://schemas.microsoft.com/office/drawing/2014/main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5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2 913 543,83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864 640,44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890 628,59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2 956 448,93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983 691,97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866 606,87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-42 905,10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-119 051,53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24 021,72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май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427983" y="476672"/>
          <a:ext cx="4612740" cy="6163722"/>
        </p:xfrm>
        <a:graphic>
          <a:graphicData uri="http://schemas.openxmlformats.org/drawingml/2006/table">
            <a:tbl>
              <a:tblPr/>
              <a:tblGrid>
                <a:gridCol w="1884957"/>
                <a:gridCol w="909261"/>
                <a:gridCol w="909261"/>
                <a:gridCol w="909261"/>
              </a:tblGrid>
              <a:tr h="3444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5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68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490 821,31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186 756,79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192 767,30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4 930,00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5 238,39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107 348,00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101 454,89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87 498,99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52 819,99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63 635,17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6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6 975,32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5 335,80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6 055,04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9 411,00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9 408,49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57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59 822,69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22 853,29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34 044,54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36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17 093,10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26 689,89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362,10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350,19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586,78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5 819,79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5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2 362 899,83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655 030,36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663 816,75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169 478,90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169 478,91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800 691,34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51 141,38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59 928,76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1 028 926,50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417 005,71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417 005,71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5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20 248,67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20 248,67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5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108519" y="332656"/>
          <a:ext cx="4896544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май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404664"/>
          <a:ext cx="5724128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076056" y="692696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2 956 448,9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866 606,9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213 023,6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50 035,7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7 804,1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258 485,9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27 915,8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379 171,8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34 361,6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199 235,1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199 235,1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1 589 564,0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633 124,2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271 162,3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53 867,0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34 058,9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87 254,5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31 191,3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2681</TotalTime>
  <Words>426</Words>
  <Application>Microsoft Office PowerPoint</Application>
  <PresentationFormat>Экран (4:3)</PresentationFormat>
  <Paragraphs>154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363</cp:revision>
  <dcterms:modified xsi:type="dcterms:W3CDTF">2021-06-11T08:59:46Z</dcterms:modified>
</cp:coreProperties>
</file>