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1%20&#1075;&#1086;&#1076;\&#1057;&#1072;&#1081;&#1090;\&#1088;&#1077;&#1096;&#1077;&#1085;&#1080;&#1077;%20%202021\&#1082;%20&#1088;&#1077;&#1096;&#1077;&#1085;&#1080;&#1102;%202021-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1%20&#1075;&#1086;&#1076;\&#1057;&#1072;&#1081;&#1090;\&#1088;&#1077;&#1096;&#1077;&#1085;&#1080;&#1077;%20%202021\&#1082;%20&#1088;&#1077;&#1096;&#1077;&#1085;&#1080;&#1102;%202021-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2021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485721.30999999994</c:v>
                </c:pt>
                <c:pt idx="1">
                  <c:v>53508.689999999995</c:v>
                </c:pt>
                <c:pt idx="2">
                  <c:v>1962604.5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2021 год 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226840.12</c:v>
                </c:pt>
                <c:pt idx="1">
                  <c:v>4057.43</c:v>
                </c:pt>
                <c:pt idx="2">
                  <c:v>132628.68</c:v>
                </c:pt>
                <c:pt idx="3">
                  <c:v>214209.89</c:v>
                </c:pt>
                <c:pt idx="4">
                  <c:v>1941609.74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  <c:spPr>
        <a:solidFill>
          <a:schemeClr val="bg1"/>
        </a:solidFill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плановом периоде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плановом периоде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7543" y="4077073"/>
          <a:ext cx="8136904" cy="2436783"/>
        </p:xfrm>
        <a:graphic>
          <a:graphicData uri="http://schemas.openxmlformats.org/drawingml/2006/table">
            <a:tbl>
              <a:tblPr/>
              <a:tblGrid>
                <a:gridCol w="1977544"/>
                <a:gridCol w="1539840"/>
                <a:gridCol w="1539840"/>
                <a:gridCol w="1539840"/>
                <a:gridCol w="1539840"/>
              </a:tblGrid>
              <a:tr h="1225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05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6 955 476,30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2 501 834,50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2 372 400,20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2 081 241,60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5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6 975 237,30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2 521 595,50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2 372 400,20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2 081 241,60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013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-19 761,00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-19 761,00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476672"/>
          <a:ext cx="4320480" cy="6217920"/>
        </p:xfrm>
        <a:graphic>
          <a:graphicData uri="http://schemas.openxmlformats.org/drawingml/2006/table">
            <a:tbl>
              <a:tblPr/>
              <a:tblGrid>
                <a:gridCol w="3533087"/>
                <a:gridCol w="787393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200" b="0" i="0" u="none" strike="noStrike"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539 230,00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485 721,31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82 398,99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53 508,69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48 809,28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1 400,00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1 380,90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1 962 604,50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466 756,20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490 779,80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1 005 068,50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2 501 834,50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211960" y="260648"/>
          <a:ext cx="493204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436096" y="1196752"/>
          <a:ext cx="3576960" cy="4442460"/>
        </p:xfrm>
        <a:graphic>
          <a:graphicData uri="http://schemas.openxmlformats.org/drawingml/2006/table">
            <a:tbl>
              <a:tblPr/>
              <a:tblGrid>
                <a:gridCol w="2894400"/>
                <a:gridCol w="682560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2 521 565,50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226 840,12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382,40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4 057,43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132 628,68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214 209,89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1 737,24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1 941 609,74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1 506 644,54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228 432,93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136 219,86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70 268,61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-324543" y="188640"/>
          <a:ext cx="5616624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7" y="4149080"/>
          <a:ext cx="8208912" cy="2009179"/>
        </p:xfrm>
        <a:graphic>
          <a:graphicData uri="http://schemas.openxmlformats.org/drawingml/2006/table">
            <a:tbl>
              <a:tblPr/>
              <a:tblGrid>
                <a:gridCol w="768085"/>
                <a:gridCol w="2580287"/>
                <a:gridCol w="1620180"/>
                <a:gridCol w="1620180"/>
                <a:gridCol w="1620180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466 756,20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479 779,80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406 075,50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102 450,70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1 005 068,50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992 291,50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966 479,90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1 951 604,50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1 795 796,20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1 466 359,80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1913</TotalTime>
  <Words>409</Words>
  <Application>Microsoft Office PowerPoint</Application>
  <PresentationFormat>Экран (4:3)</PresentationFormat>
  <Paragraphs>143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236</cp:revision>
  <dcterms:modified xsi:type="dcterms:W3CDTF">2021-03-03T04:12:19Z</dcterms:modified>
</cp:coreProperties>
</file>