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8" r:id="rId3"/>
    <p:sldId id="259" r:id="rId4"/>
    <p:sldId id="263" r:id="rId5"/>
    <p:sldId id="264" r:id="rId6"/>
    <p:sldId id="26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2019 год 
163072,93</c:v>
                </c:pt>
                <c:pt idx="1">
                  <c:v>факт на 01.01.2020 г. 
163072,23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163072.93</c:v>
                </c:pt>
                <c:pt idx="1">
                  <c:v>163072.23000000001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A7-49FE-97F5-2C1AF527541C}"/>
            </c:ext>
          </c:extLst>
        </c:ser>
        <c:shape val="cylinder"/>
        <c:axId val="76226944"/>
        <c:axId val="76228480"/>
        <c:axId val="0"/>
      </c:bar3DChart>
      <c:catAx>
        <c:axId val="762269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6228480"/>
        <c:crosses val="autoZero"/>
        <c:auto val="1"/>
        <c:lblAlgn val="ctr"/>
        <c:lblOffset val="100"/>
      </c:catAx>
      <c:valAx>
        <c:axId val="76228480"/>
        <c:scaling>
          <c:orientation val="minMax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762269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1578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9310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-243408"/>
            <a:ext cx="8496944" cy="692696"/>
          </a:xfrm>
        </p:spPr>
        <p:txBody>
          <a:bodyPr>
            <a:noAutofit/>
          </a:bodyPr>
          <a:lstStyle/>
          <a:p>
            <a:pPr algn="ctr"/>
            <a:r>
              <a:rPr lang="ru-RU" sz="5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Муниципальная программа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90610" cy="64807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Arial" pitchFamily="34" charset="0"/>
                <a:cs typeface="Arial" pitchFamily="34" charset="0"/>
              </a:rPr>
              <a:t>«Культура города Минусинска» 2019 год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 b="7859"/>
          <a:stretch>
            <a:fillRect/>
          </a:stretch>
        </p:blipFill>
        <p:spPr bwMode="auto">
          <a:xfrm>
            <a:off x="4355976" y="1268760"/>
            <a:ext cx="4104456" cy="23542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3811012"/>
            <a:ext cx="87129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В целом по муниципальной  программе  расходы исполнены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163 072,23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 тыс. рублей, что составляет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99,9%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от уточненной бюджетной росписи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163 072,93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 рублей, в том числе: за счет средств краевого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41 443,80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100,0 %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, за счет средств федерального бюджета в сумме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7,4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тыс. рублей или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100%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1484784"/>
            <a:ext cx="2578937" cy="1944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Исполнение муниципальной программы 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01.01.2020 составляет 99,9%</a:t>
            </a:r>
            <a:b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64677393"/>
              </p:ext>
            </p:extLst>
          </p:nvPr>
        </p:nvGraphicFramePr>
        <p:xfrm>
          <a:off x="1115616" y="2852936"/>
          <a:ext cx="6781824" cy="361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29689359"/>
              </p:ext>
            </p:extLst>
          </p:nvPr>
        </p:nvGraphicFramePr>
        <p:xfrm>
          <a:off x="539552" y="908720"/>
          <a:ext cx="8104412" cy="149335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745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824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236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236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85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Наименование ГРБС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КФСР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План</a:t>
                      </a:r>
                      <a:r>
                        <a:rPr lang="ru-RU" sz="1400" b="1" u="none" strike="noStrike" baseline="0" dirty="0"/>
                        <a:t> 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/>
                        <a:t>Факт </a:t>
                      </a:r>
                      <a:r>
                        <a:rPr lang="ru-RU" sz="1400" b="1" u="none" strike="noStrike" baseline="0" dirty="0"/>
                        <a:t>(тыс. </a:t>
                      </a:r>
                      <a:r>
                        <a:rPr lang="ru-RU" sz="1400" b="1" u="none" strike="noStrike" baseline="0" dirty="0" err="1"/>
                        <a:t>руб</a:t>
                      </a:r>
                      <a:r>
                        <a:rPr lang="ru-RU" sz="1400" b="1" u="none" strike="noStrike" baseline="0" dirty="0"/>
                        <a:t>)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62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Отдел культуры администрации </a:t>
                      </a:r>
                      <a:br>
                        <a:rPr lang="ru-RU" sz="1400" u="none" strike="noStrike" dirty="0"/>
                      </a:br>
                      <a:r>
                        <a:rPr lang="ru-RU" sz="1400" u="none" strike="noStrike" dirty="0"/>
                        <a:t>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/>
                        <a:t>0703,               0801,          0804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/>
                        <a:t>163072,93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u="none" strike="noStrike" dirty="0"/>
                        <a:t>163072,23 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85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Итого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/>
                        <a:t> 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/>
                        <a:t>163072,93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u="none" strike="noStrike" dirty="0"/>
                        <a:t>163072,23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467600" cy="857256"/>
          </a:xfrm>
        </p:spPr>
        <p:txBody>
          <a:bodyPr/>
          <a:lstStyle/>
          <a:p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37580172"/>
              </p:ext>
            </p:extLst>
          </p:nvPr>
        </p:nvGraphicFramePr>
        <p:xfrm>
          <a:off x="107504" y="980728"/>
          <a:ext cx="8749636" cy="5308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13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74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608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95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847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 мероприятиях, проводимых государственными (муниципальными) учреждениями культуры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387,44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155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9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3141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3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9488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10,6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467600" cy="857256"/>
          </a:xfrm>
        </p:spPr>
        <p:txBody>
          <a:bodyPr/>
          <a:lstStyle/>
          <a:p>
            <a:r>
              <a:rPr lang="ru-RU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Показатели результативности:</a:t>
            </a: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933929520"/>
              </p:ext>
            </p:extLst>
          </p:nvPr>
        </p:nvGraphicFramePr>
        <p:xfrm>
          <a:off x="107504" y="764704"/>
          <a:ext cx="8928992" cy="567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679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97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3123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87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музейных учреждений города Минусинска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посещений на 1 жителя в год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3,4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Число клубных формирований  на 1000 жителей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45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25,3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16,85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85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Увеличение численности участников </a:t>
                      </a:r>
                      <a:r>
                        <a:rPr lang="ru-RU" sz="1500" b="1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5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мероприятий</a:t>
                      </a:r>
                      <a:endParaRPr lang="ru-RU" sz="15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 сравнению с предыдущим годом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4,8</a:t>
                      </a:r>
                      <a:endParaRPr lang="ru-RU" sz="15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детей, привлекаемых к участию в творческих мероприятиях, в общем числе детей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Calibri"/>
                          <a:ea typeface="Calibri"/>
                          <a:cs typeface="Times New Roman"/>
                        </a:rPr>
                        <a:t>13,6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7877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latin typeface="Calibri"/>
                          <a:ea typeface="Calibri"/>
                          <a:cs typeface="Times New Roman"/>
                        </a:rPr>
                        <a:t>84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  <a:cs typeface="Times New Roman"/>
                        </a:rPr>
                        <a:t>Доля музеев, имеющих сайт в сети Интернет, в общем количестве музеев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251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Доля библиотек, подключенных к сети Интернет, в общем количестве общедоступных библиотек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5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1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5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2034"/>
          </a:xfrm>
        </p:spPr>
        <p:txBody>
          <a:bodyPr>
            <a:normAutofit fontScale="90000"/>
          </a:bodyPr>
          <a:lstStyle/>
          <a:p>
            <a:r>
              <a:rPr lang="ru-RU" dirty="0"/>
              <a:t>  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21163378"/>
              </p:ext>
            </p:extLst>
          </p:nvPr>
        </p:nvGraphicFramePr>
        <p:xfrm>
          <a:off x="179513" y="333377"/>
          <a:ext cx="8784975" cy="54834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64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2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6700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193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2019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94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библиографических записей электронного каталога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тыс.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ед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303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искусства.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366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%,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99,9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6776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600" b="1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7416824" cy="936104"/>
          </a:xfrm>
        </p:spPr>
        <p:txBody>
          <a:bodyPr>
            <a:normAutofit/>
          </a:bodyPr>
          <a:lstStyle/>
          <a:p>
            <a:pPr algn="ctr"/>
            <a:r>
              <a:rPr lang="ru-RU" sz="2400" b="1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Модернизация </a:t>
            </a:r>
            <a:r>
              <a:rPr lang="ru-RU" sz="24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городской библиотеки им. Э.Н.Успенского</a:t>
            </a:r>
            <a:endParaRPr lang="ru-RU" sz="24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" name="Рисунок 11" descr="D:\Мои документы\Слайды для Ирины Степановны\2020\фото цбс\dg1bG0PQrIc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4176464" cy="2520280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Рисунок 12" descr="D:\Мои документы\Слайды для Ирины Степановны\2020\фото цбс\5N3s954MJxQ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4248472" cy="2291846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5" name="Рисунок 14" descr="D:\Мои документы\Слайды для Ирины Степановны\2020\фото цбс\3RsR-Q8E2_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124744"/>
            <a:ext cx="2952328" cy="5112568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Центр культурного развития 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Рисунок 7" descr="D:\Мои документы\Слайды для Ирины Степановны\2020\фото цкр\IMG_20200214_10232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980728"/>
            <a:ext cx="3456384" cy="2376264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9" name="Рисунок 8" descr="D:\Мои документы\Слайды для Ирины Степановны\2020\фото цкр\IMG_20200214_09493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789040"/>
            <a:ext cx="3600400" cy="2520280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2" name="Рисунок 11" descr="D:\Мои документы\Слайды для Ирины Степановны\2020\фото цкр\IMG-a502501762e539f1911ed2a0499435ab-V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908720"/>
            <a:ext cx="2880320" cy="4176464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3" name="Рисунок 12" descr="C:\Users\Администратор\Desktop\береста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3789040"/>
            <a:ext cx="3312368" cy="2570252"/>
          </a:xfrm>
          <a:prstGeom prst="round2Diag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658</TotalTime>
  <Words>375</Words>
  <Application>Microsoft Office PowerPoint</Application>
  <PresentationFormat>Экран (4:3)</PresentationFormat>
  <Paragraphs>90</Paragraphs>
  <Slides>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 Муниципальная программа</vt:lpstr>
      <vt:lpstr>Исполнение муниципальной программы  на 01.01.2020 составляет 99,9% </vt:lpstr>
      <vt:lpstr>Показатели результативности:</vt:lpstr>
      <vt:lpstr>Показатели результативности:</vt:lpstr>
      <vt:lpstr>   </vt:lpstr>
      <vt:lpstr>Модернизация городской библиотеки им. Э.Н.Успенского</vt:lpstr>
      <vt:lpstr>Центр культурного развития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Admin</cp:lastModifiedBy>
  <cp:revision>52</cp:revision>
  <dcterms:created xsi:type="dcterms:W3CDTF">2016-04-07T09:13:19Z</dcterms:created>
  <dcterms:modified xsi:type="dcterms:W3CDTF">2020-02-14T10:49:40Z</dcterms:modified>
</cp:coreProperties>
</file>