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1" d="100"/>
          <a:sy n="91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43;&#1054;&#1058;&#1054;&#1042;&#1054;\&#1076;&#1086;&#1093;&#1086;&#1076;&#1099;%20&#1085;&#1072;%2001.09.2021\&#1044;&#1086;&#1093;&#1086;&#1076;&#1099;%20&#1085;&#1072;&#1083;&#1086;&#1075;+&#1085;&#1077;&#1085;&#1072;&#1083;&#1086;&#1075;%20&#1085;&#1072;%2001.09.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43;&#1054;&#1058;&#1054;&#1042;&#1054;\&#1088;&#1072;&#1089;&#1093;&#1086;&#1076;&#1099;%20&#1085;&#1072;%2001.09.2021\&#1072;&#1074;&#1075;&#1091;&#1089;&#1090;\&#1076;&#1083;&#1103;%20&#1089;&#1072;&#1081;&#1090;&#1072;%20&#1085;&#1072;%2001.09.202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12689.9</c:v>
                </c:pt>
                <c:pt idx="1">
                  <c:v>7280</c:v>
                </c:pt>
                <c:pt idx="2">
                  <c:v>7154.37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309123.12</c:v>
                </c:pt>
                <c:pt idx="1">
                  <c:v>180338</c:v>
                </c:pt>
                <c:pt idx="2">
                  <c:v>174998.38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117977.56</c:v>
                </c:pt>
                <c:pt idx="1">
                  <c:v>93847.11</c:v>
                </c:pt>
                <c:pt idx="2">
                  <c:v>94341.23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41308.6</c:v>
                </c:pt>
                <c:pt idx="1">
                  <c:v>11512</c:v>
                </c:pt>
                <c:pt idx="2">
                  <c:v>11042.41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16099.099999999997</c:v>
                </c:pt>
                <c:pt idx="1">
                  <c:v>9470</c:v>
                </c:pt>
                <c:pt idx="2">
                  <c:v>10073.879999999999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24101.599999999999</c:v>
                </c:pt>
                <c:pt idx="1">
                  <c:v>15279</c:v>
                </c:pt>
                <c:pt idx="2">
                  <c:v>15530.36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62355.5</c:v>
                </c:pt>
                <c:pt idx="1">
                  <c:v>42987.519999999997</c:v>
                </c:pt>
                <c:pt idx="2">
                  <c:v>46115.1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973.2</c:v>
                </c:pt>
                <c:pt idx="1">
                  <c:v>907.6</c:v>
                </c:pt>
                <c:pt idx="2">
                  <c:v>433.85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722.24000000000012</c:v>
                </c:pt>
                <c:pt idx="1">
                  <c:v>425.77</c:v>
                </c:pt>
                <c:pt idx="2">
                  <c:v>1236.5899999999999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3714</c:v>
                </c:pt>
                <c:pt idx="1">
                  <c:v>3114</c:v>
                </c:pt>
                <c:pt idx="2">
                  <c:v>3561.23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5380.8999999999987</c:v>
                </c:pt>
                <c:pt idx="1">
                  <c:v>5020.8</c:v>
                </c:pt>
                <c:pt idx="2">
                  <c:v>7033.26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223.07</c:v>
                </c:pt>
                <c:pt idx="1">
                  <c:v>160</c:v>
                </c:pt>
                <c:pt idx="2">
                  <c:v>28.85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485648</c:v>
                </c:pt>
                <c:pt idx="1">
                  <c:v>281956.09999999998</c:v>
                </c:pt>
                <c:pt idx="2">
                  <c:v>281956.09999999998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936420.12</c:v>
                </c:pt>
                <c:pt idx="1">
                  <c:v>201421.66</c:v>
                </c:pt>
                <c:pt idx="2">
                  <c:v>202911.45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1041008.95</c:v>
                </c:pt>
                <c:pt idx="1">
                  <c:v>647204.72</c:v>
                </c:pt>
                <c:pt idx="2">
                  <c:v>647204.72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8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-2844.3</c:v>
                </c:pt>
                <c:pt idx="1">
                  <c:v>-2844.3</c:v>
                </c:pt>
                <c:pt idx="2">
                  <c:v>-2845.2999999999993</c:v>
                </c:pt>
              </c:numCache>
            </c:numRef>
          </c:val>
        </c:ser>
        <c:shape val="box"/>
        <c:axId val="115437568"/>
        <c:axId val="115441024"/>
        <c:axId val="0"/>
      </c:bar3DChart>
      <c:catAx>
        <c:axId val="11543756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5441024"/>
        <c:crosses val="autoZero"/>
        <c:auto val="1"/>
        <c:lblAlgn val="ctr"/>
        <c:lblOffset val="100"/>
      </c:catAx>
      <c:valAx>
        <c:axId val="115441024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543756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221916.6</c:v>
                </c:pt>
                <c:pt idx="1">
                  <c:v>86773.2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413.8</c:v>
                </c:pt>
                <c:pt idx="1">
                  <c:v>201.1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8296</c:v>
                </c:pt>
                <c:pt idx="1">
                  <c:v>2716.3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366997.4</c:v>
                </c:pt>
                <c:pt idx="1">
                  <c:v>76995.3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400819.3</c:v>
                </c:pt>
                <c:pt idx="1">
                  <c:v>160725.1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16459</c:v>
                </c:pt>
                <c:pt idx="1">
                  <c:v>424.4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1621746.5</c:v>
                </c:pt>
                <c:pt idx="1">
                  <c:v>982559.5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270576.09999999998</c:v>
                </c:pt>
                <c:pt idx="1">
                  <c:v>90440.2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43.8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152012.29999999999</c:v>
                </c:pt>
                <c:pt idx="1">
                  <c:v>68385.7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86826.4</c:v>
                </c:pt>
                <c:pt idx="1">
                  <c:v>49605.9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132856064"/>
        <c:axId val="177348608"/>
        <c:axId val="0"/>
      </c:bar3DChart>
      <c:catAx>
        <c:axId val="13285606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7348608"/>
        <c:crosses val="autoZero"/>
        <c:auto val="1"/>
        <c:lblAlgn val="ctr"/>
        <c:lblOffset val="100"/>
      </c:catAx>
      <c:valAx>
        <c:axId val="17734860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285606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август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август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14.09.2021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5325359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17D30F73-4236-4C88-98CE-03FB5E7F2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5696311"/>
              </p:ext>
            </p:extLst>
          </p:nvPr>
        </p:nvGraphicFramePr>
        <p:xfrm>
          <a:off x="395536" y="2857504"/>
          <a:ext cx="8280920" cy="2697795"/>
        </p:xfrm>
        <a:graphic>
          <a:graphicData uri="http://schemas.openxmlformats.org/drawingml/2006/table">
            <a:tbl>
              <a:tblPr/>
              <a:tblGrid>
                <a:gridCol w="2314541">
                  <a:extLst>
                    <a:ext uri="{9D8B030D-6E8A-4147-A177-3AD203B41FA5}">
                      <a16:colId xmlns:a16="http://schemas.microsoft.com/office/drawing/2014/main" xmlns="" val="1079388102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213749816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309980444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988461188"/>
                    </a:ext>
                  </a:extLst>
                </a:gridCol>
              </a:tblGrid>
              <a:tr h="77946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  на 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за 8 мес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. 2021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1870121"/>
                  </a:ext>
                </a:extLst>
              </a:tr>
              <a:tr h="512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3 105 379,86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1 530 476,88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1 533 173,38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2513542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3 146 207,18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1 678 943,57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1 518 869,22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5636894"/>
                  </a:ext>
                </a:extLst>
              </a:tr>
              <a:tr h="93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дефицит (-)/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-40 827,32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-148 466,69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14 304,16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368148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август </a:t>
            </a:r>
            <a:r>
              <a:rPr lang="ru-RU" sz="3200" b="1" dirty="0"/>
              <a:t>2021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3" y="548680"/>
          <a:ext cx="4464495" cy="5955138"/>
        </p:xfrm>
        <a:graphic>
          <a:graphicData uri="http://schemas.openxmlformats.org/drawingml/2006/table">
            <a:tbl>
              <a:tblPr/>
              <a:tblGrid>
                <a:gridCol w="1986699"/>
                <a:gridCol w="825932"/>
                <a:gridCol w="825932"/>
                <a:gridCol w="825932"/>
              </a:tblGrid>
              <a:tr h="31851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8 мес. 2021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20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521 299,88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317 726,11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313 140,63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751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7 280,00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7 154,37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5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180 338,00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174 998,38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117 977,56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93 847,11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94 341,23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11 512,00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11 042,41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9 470,00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10 073,88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15 279,00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15 530,36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25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73 368,91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52 615,69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58 408,88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08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62 355,50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42 987,52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46 115,10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907,60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433,85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722,24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425,77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1 236,59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3 714,00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3 114,00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3 561,23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5 380,90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5 020,80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7 033,26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2 510 711,07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1 160 135,08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1 161 623,87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485 648,00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281 956,10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281 956,10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936 420,12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201 421,66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202 911,45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1 041 008,95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647 204,72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647 204,72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50 478,30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32 396,90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32 396,90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5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3 105 379,86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1 530 476,88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1 533 173,38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4572001" y="332656"/>
          <a:ext cx="4752527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август </a:t>
            </a:r>
            <a:r>
              <a:rPr lang="ru-RU" sz="3200" b="1" dirty="0" smtClean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932040" y="908720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3 146 207,2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1 518 869,2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221 916,6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86 773,2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8 296,0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2 716,3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366 997,4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76 995,3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400 819,3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160 725,1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2 131 205,1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1 191 033,8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1 621 746,5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982 559,5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270 576,1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90 440,2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152 012,3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68 385,7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86 826,4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49 605,9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0" y="332656"/>
          <a:ext cx="5436096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2704</TotalTime>
  <Words>448</Words>
  <Application>Microsoft Office PowerPoint</Application>
  <PresentationFormat>Экран (4:3)</PresentationFormat>
  <Paragraphs>158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369</cp:revision>
  <dcterms:modified xsi:type="dcterms:W3CDTF">2021-09-14T04:19:36Z</dcterms:modified>
</cp:coreProperties>
</file>