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4" r:id="rId3"/>
    <p:sldId id="290" r:id="rId4"/>
    <p:sldId id="293" r:id="rId5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02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2018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-2126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185" y="612366"/>
            <a:ext cx="8229600" cy="418058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униципальная программа 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жизнедеятельности территории»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7667758"/>
              </p:ext>
            </p:extLst>
          </p:nvPr>
        </p:nvGraphicFramePr>
        <p:xfrm>
          <a:off x="542728" y="1770189"/>
          <a:ext cx="8237057" cy="485041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87293"/>
                <a:gridCol w="2437047"/>
                <a:gridCol w="1086695"/>
                <a:gridCol w="1581685"/>
                <a:gridCol w="1364068"/>
                <a:gridCol w="1180269"/>
              </a:tblGrid>
              <a:tr h="57606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бюджетных ассигнований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01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67,83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972,73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351,07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26 848,73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885,63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88,83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26 800,50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91,05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99,82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195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64,60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873,80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786,70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3,23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98,93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351,07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26 848,73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98,93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88,83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26 800,50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1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28 380,16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27 819,76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98,03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-22368" y="-24340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636" y="673283"/>
            <a:ext cx="8229600" cy="47667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«Жизнедеятельность города»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5870496"/>
              </p:ext>
            </p:extLst>
          </p:nvPr>
        </p:nvGraphicFramePr>
        <p:xfrm>
          <a:off x="402043" y="2636912"/>
          <a:ext cx="8443913" cy="30920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15012"/>
                <a:gridCol w="2952328"/>
                <a:gridCol w="1152128"/>
                <a:gridCol w="1224136"/>
                <a:gridCol w="1308128"/>
                <a:gridCol w="1192181"/>
              </a:tblGrid>
              <a:tr h="57419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ассигнований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913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3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15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01 13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6024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351,07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88,83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25,30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1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26 848,73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26 800,50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99,82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29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2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972,73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885,63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91,05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2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Территориальный отдел администрации  г.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03 10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67,83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2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28 380,16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27 819,76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98,03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02043" y="2965119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130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46659" y="-14071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79512" y="144949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22981"/>
              </p:ext>
            </p:extLst>
          </p:nvPr>
        </p:nvGraphicFramePr>
        <p:xfrm>
          <a:off x="437023" y="1076945"/>
          <a:ext cx="8363271" cy="4742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5582"/>
                <a:gridCol w="4665994"/>
                <a:gridCol w="1100715"/>
                <a:gridCol w="990490"/>
                <a:gridCol w="990490"/>
              </a:tblGrid>
              <a:tr h="19916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2018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425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Формирование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благоприятных условий жизни населения муниципального образования город Минусинск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результативности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уровень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содержания сетей и оборудования уличного  освещения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52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уровень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содержания мест захоронений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34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ровень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содержания инженерных сооружений по защите города от влияния Саяно-Шушенской ГЭС  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санитарный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над безнадзорными домашними животными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52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организация и проведение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акарицидных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обработок мест массового отдыха населения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ликвидация несанкционированных свалок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34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снос домов, признанных аварийными  в городе Минусинске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20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устройство ограждения кладбища «Северное – 3»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проведение санитарно-эпидемиологической экспертизы земельного участка для размещения кладбища «Северное-3»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20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гидрогеологические изыскания на участке размещения дренажных вод</a:t>
                      </a:r>
                      <a:endParaRPr lang="ru-RU" sz="1400" kern="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да/нет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6914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420</Words>
  <Application>Microsoft Office PowerPoint</Application>
  <PresentationFormat>Экран (4:3)</PresentationFormat>
  <Paragraphs>196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Bookman Old Style</vt:lpstr>
      <vt:lpstr>Calibri</vt:lpstr>
      <vt:lpstr>Times New Roman</vt:lpstr>
      <vt:lpstr>Тема Office</vt:lpstr>
      <vt:lpstr>Презентация PowerPoint</vt:lpstr>
      <vt:lpstr>Муниципальная программа «Обеспечение жизнедеятельности территории»</vt:lpstr>
      <vt:lpstr>Подпрограмма 1 «Жизнедеятельность города»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99</cp:lastModifiedBy>
  <cp:revision>140</cp:revision>
  <cp:lastPrinted>2019-02-05T08:02:33Z</cp:lastPrinted>
  <dcterms:modified xsi:type="dcterms:W3CDTF">2019-02-05T09:04:35Z</dcterms:modified>
</cp:coreProperties>
</file>