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60" r:id="rId3"/>
    <p:sldId id="257" r:id="rId4"/>
    <p:sldId id="258" r:id="rId5"/>
    <p:sldId id="259" r:id="rId6"/>
    <p:sldId id="265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9" autoAdjust="0"/>
    <p:restoredTop sz="98535" autoAdjust="0"/>
  </p:normalViewPr>
  <p:slideViewPr>
    <p:cSldViewPr>
      <p:cViewPr>
        <p:scale>
          <a:sx n="80" d="100"/>
          <a:sy n="80" d="100"/>
        </p:scale>
        <p:origin x="-1272" y="-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0565277076168077"/>
          <c:y val="5.2714821809922485E-2"/>
          <c:w val="0.86951696583956894"/>
          <c:h val="0.6599432073684951"/>
        </c:manualLayout>
      </c:layout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2020 год 
70706,01 тыс.рублей</c:v>
                </c:pt>
                <c:pt idx="1">
                  <c:v>факт исполнения на 01.01.2021 год
67705,66 тыс.рублей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70706.009999999995</c:v>
                </c:pt>
                <c:pt idx="1">
                  <c:v>67705.66</c:v>
                </c:pt>
              </c:numCache>
            </c:numRef>
          </c:val>
        </c:ser>
        <c:shape val="cylinder"/>
        <c:axId val="186668160"/>
        <c:axId val="186669696"/>
        <c:axId val="0"/>
      </c:bar3DChart>
      <c:catAx>
        <c:axId val="186668160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6669696"/>
        <c:crosses val="autoZero"/>
        <c:auto val="1"/>
        <c:lblAlgn val="ctr"/>
        <c:lblOffset val="100"/>
      </c:catAx>
      <c:valAx>
        <c:axId val="186669696"/>
        <c:scaling>
          <c:orientation val="minMax"/>
        </c:scaling>
        <c:axPos val="l"/>
        <c:majorGridlines/>
        <c:numFmt formatCode="0%" sourceLinked="1"/>
        <c:tickLblPos val="nextTo"/>
        <c:crossAx val="18666816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17.02.2021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9"/>
            <a:ext cx="7772400" cy="122413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484784"/>
            <a:ext cx="8712968" cy="1008112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 smtClean="0"/>
              <a:t>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«Физическая культура и спорт </a:t>
            </a:r>
          </a:p>
          <a:p>
            <a:pPr algn="ctr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 муниципальном образовании город Минусинск»</a:t>
            </a:r>
          </a:p>
          <a:p>
            <a:pPr algn="ctr"/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481740"/>
            <a:ext cx="5328592" cy="3827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746" y="4005064"/>
            <a:ext cx="2351254" cy="1886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1048"/>
            <a:ext cx="2339531" cy="1818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55923192"/>
              </p:ext>
            </p:extLst>
          </p:nvPr>
        </p:nvGraphicFramePr>
        <p:xfrm>
          <a:off x="323528" y="1340769"/>
          <a:ext cx="8496943" cy="2304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742"/>
                <a:gridCol w="1566490"/>
                <a:gridCol w="2199946"/>
                <a:gridCol w="1032339"/>
                <a:gridCol w="1141228"/>
                <a:gridCol w="939526"/>
                <a:gridCol w="1095672"/>
              </a:tblGrid>
              <a:tr h="700066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Статус (муниципальная программа, подпрограмма)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программы, подпрограммы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</a:t>
                      </a:r>
                      <a:b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руб.),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2817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на период</a:t>
                      </a:r>
                    </a:p>
                  </a:txBody>
                  <a:tcPr marL="68580" marR="68580" marT="0" marB="0"/>
                </a:tc>
              </a:tr>
              <a:tr h="9641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 «Физическая культура и спорт в муниципальном образовании город Минусинск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70706,01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55815,82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55815,82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182337,65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Распределение планируемых расходов по  подпрограммам  муниципальной программы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слайды МП спорт\photo1560757756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97295"/>
            <a:ext cx="3889951" cy="2592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слайды МП спорт\Ветераны Спарта 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537" y="3933056"/>
            <a:ext cx="3408703" cy="25565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260648"/>
            <a:ext cx="7772400" cy="1008112"/>
          </a:xfrm>
        </p:spPr>
        <p:txBody>
          <a:bodyPr>
            <a:noAutofit/>
          </a:bodyPr>
          <a:lstStyle/>
          <a:p>
            <a:pPr algn="ctr">
              <a:lnSpc>
                <a:spcPts val="3360"/>
              </a:lnSpc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Перечень подпрограмм </a:t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муниципальной программы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556792"/>
            <a:ext cx="8856984" cy="1080120"/>
          </a:xfrm>
        </p:spPr>
        <p:txBody>
          <a:bodyPr>
            <a:normAutofit/>
          </a:bodyPr>
          <a:lstStyle/>
          <a:p>
            <a:r>
              <a:rPr lang="ru-RU" sz="18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подпрограмма 1</a:t>
            </a: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«Развитие массовой физической культуры и спорта»;</a:t>
            </a:r>
          </a:p>
          <a:p>
            <a:r>
              <a:rPr lang="ru-RU" sz="18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подпрограмма 2</a:t>
            </a: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«Развитие системы подготовки спортивного резерва»;</a:t>
            </a:r>
          </a:p>
          <a:p>
            <a:r>
              <a:rPr lang="ru-RU" sz="18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подпрограмма 3</a:t>
            </a: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«Выполнение муниципальных функций в установленной форме»</a:t>
            </a:r>
          </a:p>
          <a:p>
            <a:endParaRPr lang="ru-RU" sz="1800" dirty="0"/>
          </a:p>
        </p:txBody>
      </p:sp>
      <p:pic>
        <p:nvPicPr>
          <p:cNvPr id="1026" name="Picture 2" descr="C:\Users\admin\Desktop\Z_nZIrpWI_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099600"/>
            <a:ext cx="2952328" cy="23245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15816" y="2780928"/>
            <a:ext cx="3312368" cy="2277602"/>
          </a:xfrm>
          <a:prstGeom prst="rect">
            <a:avLst/>
          </a:prstGeom>
        </p:spPr>
      </p:pic>
      <p:pic>
        <p:nvPicPr>
          <p:cNvPr id="4098" name="Picture 2" descr="C:\Users\user\Desktop\слайды МП спорт\photo1557296605_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37112"/>
            <a:ext cx="3241624" cy="2160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04856" cy="936104"/>
          </a:xfrm>
        </p:spPr>
        <p:txBody>
          <a:bodyPr>
            <a:noAutofit/>
          </a:bodyPr>
          <a:lstStyle/>
          <a:p>
            <a:pPr algn="ctr">
              <a:lnSpc>
                <a:spcPts val="4000"/>
              </a:lnSpc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Цели муниципальной </a:t>
            </a:r>
            <a:b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Программы 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91879" y="1340768"/>
            <a:ext cx="5400601" cy="1584176"/>
          </a:xfrm>
        </p:spPr>
        <p:txBody>
          <a:bodyPr>
            <a:noAutofit/>
          </a:bodyPr>
          <a:lstStyle/>
          <a:p>
            <a:pPr indent="450000">
              <a:spcBef>
                <a:spcPts val="0"/>
              </a:spcBef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Создание и оптимизация условий, обеспечивающих возможность для жителей города вести здоровый образ жизни, систематически заниматься физической культурой и спортом (включая спорт высших достижений), получить доступ к развитой спортивной инфраструктуре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dmin\Desktop\13340333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40" y="1304515"/>
            <a:ext cx="2160240" cy="28803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user\Desktop\слайды МП спорт\photo1565592441_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991280"/>
            <a:ext cx="5400600" cy="3390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слайды МП спорт\дзюдо ВС 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04600"/>
            <a:ext cx="2709680" cy="19809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840760" cy="720080"/>
          </a:xfrm>
        </p:spPr>
        <p:txBody>
          <a:bodyPr>
            <a:normAutofit fontScale="90000"/>
          </a:bodyPr>
          <a:lstStyle/>
          <a:p>
            <a:pPr algn="ctr">
              <a:lnSpc>
                <a:spcPts val="3000"/>
              </a:lnSpc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Задачи муниципальной </a:t>
            </a:r>
            <a:b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Программы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196752"/>
            <a:ext cx="8856984" cy="223224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развитие массовой физической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культуры и спорта, проведение спортивных мероприятий;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разработка и реализация комплекса мер по пропаганде физической культуры и спорта как важнейшей составляющей здорового образа жизни; 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формирование системы подготовки спортивного резерва;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совершенствование финансового обеспечения физкультурно-спортивной деятельности;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укрепление материально-технической  спортивной базы для занятий физической культурой и спортом.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слайды МП спорт\Кросс Наци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28" y="4077072"/>
            <a:ext cx="2914336" cy="26038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слайды МП спорт\photo1550468686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696417"/>
            <a:ext cx="2952328" cy="19674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слайды МП спорт\photo1557296925_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195" y="2996952"/>
            <a:ext cx="3241624" cy="2160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65255922"/>
              </p:ext>
            </p:extLst>
          </p:nvPr>
        </p:nvGraphicFramePr>
        <p:xfrm>
          <a:off x="179512" y="1171299"/>
          <a:ext cx="8784976" cy="4585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1680412"/>
                <a:gridCol w="3144124"/>
                <a:gridCol w="792088"/>
                <a:gridCol w="864096"/>
                <a:gridCol w="792088"/>
                <a:gridCol w="1008112"/>
              </a:tblGrid>
              <a:tr h="50768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Статус (муниципальная программа, подпрограмма)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программы, подпрограммы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</a:t>
                      </a:r>
                      <a:b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руб.),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809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период</a:t>
                      </a:r>
                    </a:p>
                  </a:txBody>
                  <a:tcPr marL="68580" marR="68580" marT="0" marB="0"/>
                </a:tc>
              </a:tr>
              <a:tr h="418090">
                <a:tc>
                  <a:txBody>
                    <a:bodyPr/>
                    <a:lstStyle/>
                    <a:p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1 «Развитие массовой физической культуры и спорта», в том числе: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36569,28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27648,89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27648,89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91867,06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8090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1.1.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деятельности  (оказание услуг)  подведомственных учреждений 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28791,75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25221,83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25221,83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79235,41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0693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1.2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Поддержка комплексного развития муниципальных учреждений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1608,85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1608,85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7358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1.3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Организация, проведение спортивно-массовых, спортивных мероприятий и обеспечение участия в соревнованиях, согласно календарного плана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1301,67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2427,06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2427,06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6155,79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9736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1.4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поддержку спортивных клубов по месту жительства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1516,00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1516,00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36104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1.5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приобретение специализированных транспортных средств для перевозки инвалидов, спортивного оборудования, инвентаря, экипировки для занятий физической культурой и спортом лиц с ограниченными возможностями здоровья и инвалидов в муниципальных физкультурно-спортивных организациях 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351,01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351,01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1.6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осуществление капитальных вложений в объекты капитального строительства государственной (муниципальной) собственности</a:t>
                      </a:r>
                      <a:r>
                        <a:rPr lang="ru-RU" sz="11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бюджетным учреждениям (</a:t>
                      </a:r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Разработка проектно-сметной документации на реконструкцию стадиона «Электрон»)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3000,00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3000,00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Подпрограмма 1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«Развитие массовой физической культуры и спорта»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81216467"/>
              </p:ext>
            </p:extLst>
          </p:nvPr>
        </p:nvGraphicFramePr>
        <p:xfrm>
          <a:off x="179512" y="1196752"/>
          <a:ext cx="8856984" cy="5104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2051220"/>
                <a:gridCol w="2845324"/>
                <a:gridCol w="864096"/>
                <a:gridCol w="864096"/>
                <a:gridCol w="864096"/>
                <a:gridCol w="936104"/>
              </a:tblGrid>
              <a:tr h="67040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Статус (муниципальная программа, подпрограмма)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программы, подпрограммы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</a:t>
                      </a:r>
                      <a:b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руб.),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6213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на период</a:t>
                      </a:r>
                    </a:p>
                  </a:txBody>
                  <a:tcPr marL="68580" marR="68580" marT="0" marB="0"/>
                </a:tc>
              </a:tr>
              <a:tr h="474905"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2 «Развитие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системы подготовки спортивного резерва»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, в том числе: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30376,39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25033,74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25033,74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80443,87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693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2.1.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0" lang="ru-RU" sz="11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деятельности  (оказание услуг)  подведомственных учреждений 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25207,43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23433,74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23433,74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72074,91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693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2.2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Поддержка комплексного развития муниципальных учреждений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234,62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234,62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825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2.3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Организация, проведение спортивно-массовых, спортивных мероприятий и обеспечение участия в соревнованиях, согласно календарного плана</a:t>
                      </a:r>
                    </a:p>
                    <a:p>
                      <a:pPr algn="l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1433,41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1600,00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1600,00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4633,41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8502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на модернизацию и укрепление материально-технической базы муниципальных физкультурно-спортивных организаций и муниципальных образовательных организаций, осуществляющих деятельность в области физической культуры и спорта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1666,99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1666,99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8502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Средства на развитие</a:t>
                      </a:r>
                      <a:r>
                        <a:rPr kumimoji="0" lang="ru-RU" sz="11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детско-юношеского спорта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1833,94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1833,94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Подпрограмма 2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«Развитие системы подготовки спортивного резерва»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34183919"/>
              </p:ext>
            </p:extLst>
          </p:nvPr>
        </p:nvGraphicFramePr>
        <p:xfrm>
          <a:off x="611558" y="1628798"/>
          <a:ext cx="7920881" cy="2304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47"/>
                <a:gridCol w="1702362"/>
                <a:gridCol w="1776646"/>
                <a:gridCol w="962350"/>
                <a:gridCol w="1063856"/>
                <a:gridCol w="875830"/>
                <a:gridCol w="1021390"/>
              </a:tblGrid>
              <a:tr h="595841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Статус (муниципальная программа, подпрограмма)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программы, подпрограммы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</a:t>
                      </a:r>
                      <a:b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руб.),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6204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на период</a:t>
                      </a:r>
                    </a:p>
                  </a:txBody>
                  <a:tcPr marL="68580" marR="68580" marT="0" marB="0"/>
                </a:tc>
              </a:tr>
              <a:tr h="1046374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3 </a:t>
                      </a:r>
                      <a:b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«Выполнение муниципальных функций в установленной форме»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3760,34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3133,19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3133,19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10026,72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Подпрограмма 3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«Выполнение муниципальных функций в установленной форме»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слайды МП спорт\photo1565592441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91" y="3968458"/>
            <a:ext cx="4523566" cy="2903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слайды МП спорт\photo1565592362_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3968458"/>
            <a:ext cx="4716015" cy="28895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муниципальной программы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01.01.2021 год составляет 95,76 %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882252347"/>
              </p:ext>
            </p:extLst>
          </p:nvPr>
        </p:nvGraphicFramePr>
        <p:xfrm>
          <a:off x="107504" y="1484784"/>
          <a:ext cx="8928992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708</TotalTime>
  <Words>478</Words>
  <Application>Microsoft Office PowerPoint</Application>
  <PresentationFormat>Экран (4:3)</PresentationFormat>
  <Paragraphs>158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    МУНИЦИПАЛЬНАЯ ПРОГРАММА</vt:lpstr>
      <vt:lpstr> Распределение планируемых расходов по  подпрограммам  муниципальной программы </vt:lpstr>
      <vt:lpstr>Перечень подпрограмм  муниципальной программы</vt:lpstr>
      <vt:lpstr>Цели муниципальной  Программы </vt:lpstr>
      <vt:lpstr>Задачи муниципальной  Программы</vt:lpstr>
      <vt:lpstr> Подпрограмма 1  «Развитие массовой физической культуры и спорта» </vt:lpstr>
      <vt:lpstr>Подпрограмма 2  «Развитие системы подготовки спортивного резерва» </vt:lpstr>
      <vt:lpstr>Подпрограмма 3  «Выполнение муниципальных функций в установленной форме» </vt:lpstr>
      <vt:lpstr>Исполнение муниципальной программы  на 01.01.2021 год составляет 95,76 %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МУНИЦИПАЛЬНАЯ ПРОГРАММА</dc:title>
  <dc:creator>User</dc:creator>
  <cp:lastModifiedBy>Пользователь</cp:lastModifiedBy>
  <cp:revision>76</cp:revision>
  <dcterms:created xsi:type="dcterms:W3CDTF">2016-04-07T03:55:31Z</dcterms:created>
  <dcterms:modified xsi:type="dcterms:W3CDTF">2021-02-17T09:04:44Z</dcterms:modified>
</cp:coreProperties>
</file>