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6\&#1082;%20&#1088;&#1077;&#1096;&#1077;&#1085;&#1080;&#1102;%202019%20(6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6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бюджета города в 2019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2019 (корр6 от 10.12.19)'!$J$12;'Доходы 2019 (корр6 от 10.12.19)'!$J$35;'Доходы 2019 (корр6 от 10.12.19)'!$J$45)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(корр6 от 10.12.19)'!$K$12;'Доходы 2019 (корр6 от 10.12.19)'!$K$35;'Доходы 2019 (корр6 от 10.12.19)'!$K$45)</c:f>
              <c:numCache>
                <c:formatCode>#,##0.00</c:formatCode>
                <c:ptCount val="3"/>
                <c:pt idx="0">
                  <c:v>368462.91000000003</c:v>
                </c:pt>
                <c:pt idx="1">
                  <c:v>67548.479999999996</c:v>
                </c:pt>
                <c:pt idx="2">
                  <c:v>2150181.3400000003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бюджета города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6'!$A$3,'корректировка 6'!$A$6:$A$9)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6'!$D$3,'корректировка 6'!$D$6:$D$9)</c:f>
              <c:numCache>
                <c:formatCode>#,##0.0</c:formatCode>
                <c:ptCount val="4"/>
                <c:pt idx="0">
                  <c:v>113564.68</c:v>
                </c:pt>
                <c:pt idx="1">
                  <c:v>224474.87</c:v>
                </c:pt>
                <c:pt idx="2">
                  <c:v>453254.66</c:v>
                </c:pt>
                <c:pt idx="3">
                  <c:v>1799031.91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58" y="4221088"/>
          <a:ext cx="7992892" cy="2123698"/>
        </p:xfrm>
        <a:graphic>
          <a:graphicData uri="http://schemas.openxmlformats.org/drawingml/2006/table">
            <a:tbl>
              <a:tblPr/>
              <a:tblGrid>
                <a:gridCol w="1942544"/>
                <a:gridCol w="1512587"/>
                <a:gridCol w="1512587"/>
                <a:gridCol w="1512587"/>
                <a:gridCol w="1512587"/>
              </a:tblGrid>
              <a:tr h="936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1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6 503 932,46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2 586 192,73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1 949 132,73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1 968 607,00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14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6 521 696,19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2 594 856,46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1 958 232,73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1 968 607,00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846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-8 663,73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-9 100,00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180528" y="1412776"/>
          <a:ext cx="525658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88024" y="764702"/>
          <a:ext cx="4176464" cy="5572966"/>
        </p:xfrm>
        <a:graphic>
          <a:graphicData uri="http://schemas.openxmlformats.org/drawingml/2006/table">
            <a:tbl>
              <a:tblPr/>
              <a:tblGrid>
                <a:gridCol w="3415317"/>
                <a:gridCol w="761147"/>
              </a:tblGrid>
              <a:tr h="290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436 011,39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02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368 462,91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702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9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264 306,70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906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6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31 690,18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1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6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709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67 548,48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49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42 845,24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709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49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5 606,22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3148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8 100,88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29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10 353,04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1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2 150 181,34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58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366 513,70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8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692 602,04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02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1 051 320,13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709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39 751,38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508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849,12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02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23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2 586 192,73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76056" y="1772816"/>
          <a:ext cx="3937000" cy="4536505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4080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2 594 856,5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402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113 564,7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4 183,5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803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224 474,9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453 254,7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1 799 031,9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1 394 778,9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123 720,3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194 694,4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85 796,0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-540568" y="188640"/>
          <a:ext cx="5934075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6" y="4293096"/>
          <a:ext cx="8208909" cy="2023243"/>
        </p:xfrm>
        <a:graphic>
          <a:graphicData uri="http://schemas.openxmlformats.org/drawingml/2006/table">
            <a:tbl>
              <a:tblPr/>
              <a:tblGrid>
                <a:gridCol w="768085"/>
                <a:gridCol w="2580287"/>
                <a:gridCol w="1620179"/>
                <a:gridCol w="1620179"/>
                <a:gridCol w="1620179"/>
              </a:tblGrid>
              <a:tr h="648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39 751,39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692 602,03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1 509 360,55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1 524 619,93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1 051 320,13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1 018 218,50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1 018 223,60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2 150 187,25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2 820 501,75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2 833 654,53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1968</TotalTime>
  <Words>416</Words>
  <Application>Microsoft Office PowerPoint</Application>
  <PresentationFormat>Экран (4:3)</PresentationFormat>
  <Paragraphs>142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247</cp:revision>
  <dcterms:modified xsi:type="dcterms:W3CDTF">2019-12-17T03:46:09Z</dcterms:modified>
</cp:coreProperties>
</file>