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07.2020\&#1044;&#1086;&#1093;&#1086;&#1076;&#1099;%20&#1085;&#1072;&#1083;&#1086;&#1075;+&#1085;&#1077;&#1085;&#1072;&#1083;&#1086;&#1075;%20&#1085;&#1072;%2001.07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07.2020\&#1080;&#1102;&#1085;&#1100;\&#1076;&#1083;&#1103;%20&#1089;&#1072;&#1081;&#1090;&#1072;%20&#1085;&#1072;%2001.07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2819</c:v>
                </c:pt>
                <c:pt idx="2">
                  <c:v>5720.6100000000006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270015.63999999996</c:v>
                </c:pt>
                <c:pt idx="1">
                  <c:v>115970</c:v>
                </c:pt>
                <c:pt idx="2">
                  <c:v>119337.03000000001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16070.77</c:v>
                </c:pt>
                <c:pt idx="2">
                  <c:v>15724.180000000002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7488.06</c:v>
                </c:pt>
                <c:pt idx="2">
                  <c:v>7469.68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6362.4</c:v>
                </c:pt>
                <c:pt idx="2">
                  <c:v>6280.6500000000005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11008.09</c:v>
                </c:pt>
                <c:pt idx="2">
                  <c:v>9642.9599999999991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23079.879999999997</c:v>
                </c:pt>
                <c:pt idx="2">
                  <c:v>19281.659999999996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342.27</c:v>
                </c:pt>
                <c:pt idx="2">
                  <c:v>495.28000000000003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1829.1899999999998</c:v>
                </c:pt>
                <c:pt idx="1">
                  <c:v>873.78</c:v>
                </c:pt>
                <c:pt idx="2">
                  <c:v>1588.74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663.2</c:v>
                </c:pt>
                <c:pt idx="2">
                  <c:v>1399.8700000000001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1972.8000000000002</c:v>
                </c:pt>
                <c:pt idx="1">
                  <c:v>1385.1599999999999</c:v>
                </c:pt>
                <c:pt idx="2">
                  <c:v>1653.12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60</c:v>
                </c:pt>
                <c:pt idx="2">
                  <c:v>-43.719999999999992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473017.9</c:v>
                </c:pt>
                <c:pt idx="1">
                  <c:v>245877.6</c:v>
                </c:pt>
                <c:pt idx="2">
                  <c:v>245877.6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502988.35999999987</c:v>
                </c:pt>
                <c:pt idx="1">
                  <c:v>55951.229999999996</c:v>
                </c:pt>
                <c:pt idx="2">
                  <c:v>55951.240000000005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1010703.8700000001</c:v>
                </c:pt>
                <c:pt idx="1">
                  <c:v>511178.9</c:v>
                </c:pt>
                <c:pt idx="2">
                  <c:v>511178.91000000003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6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-2677.8099999999995</c:v>
                </c:pt>
              </c:numCache>
            </c:numRef>
          </c:val>
        </c:ser>
        <c:shape val="box"/>
        <c:axId val="137907200"/>
        <c:axId val="138056832"/>
        <c:axId val="0"/>
      </c:bar3DChart>
      <c:catAx>
        <c:axId val="1379072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8056832"/>
        <c:crosses val="autoZero"/>
        <c:auto val="1"/>
        <c:lblAlgn val="ctr"/>
        <c:lblOffset val="100"/>
      </c:catAx>
      <c:valAx>
        <c:axId val="13805683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79072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134328.4</c:v>
                </c:pt>
                <c:pt idx="1">
                  <c:v>51252.1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377.1</c:v>
                </c:pt>
                <c:pt idx="1">
                  <c:v>140.19999999999999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4849.7</c:v>
                </c:pt>
                <c:pt idx="1">
                  <c:v>1796.1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177464</c:v>
                </c:pt>
                <c:pt idx="1">
                  <c:v>26204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182387.4</c:v>
                </c:pt>
                <c:pt idx="1">
                  <c:v>21568.799999999999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1872</c:v>
                </c:pt>
                <c:pt idx="1">
                  <c:v>255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1580451.8</c:v>
                </c:pt>
                <c:pt idx="1">
                  <c:v>718445.9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199382.2</c:v>
                </c:pt>
                <c:pt idx="1">
                  <c:v>54890.8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129137.1</c:v>
                </c:pt>
                <c:pt idx="1">
                  <c:v>52607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69859.899999999994</c:v>
                </c:pt>
                <c:pt idx="1">
                  <c:v>31372.3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200</c:v>
                </c:pt>
                <c:pt idx="1">
                  <c:v>0.1</c:v>
                </c:pt>
              </c:numCache>
            </c:numRef>
          </c:val>
        </c:ser>
        <c:shape val="box"/>
        <c:axId val="67408640"/>
        <c:axId val="67410176"/>
        <c:axId val="0"/>
      </c:bar3DChart>
      <c:catAx>
        <c:axId val="674086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410176"/>
        <c:crosses val="autoZero"/>
        <c:auto val="1"/>
        <c:lblAlgn val="ctr"/>
        <c:lblOffset val="100"/>
      </c:catAx>
      <c:valAx>
        <c:axId val="6741017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4086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  <a:endParaRPr lang="ru-RU" sz="3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629148632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7" y="3140968"/>
          <a:ext cx="8352926" cy="2255229"/>
        </p:xfrm>
        <a:graphic>
          <a:graphicData uri="http://schemas.openxmlformats.org/drawingml/2006/table">
            <a:tbl>
              <a:tblPr/>
              <a:tblGrid>
                <a:gridCol w="2334671"/>
                <a:gridCol w="2006085"/>
                <a:gridCol w="2006085"/>
                <a:gridCol w="2006085"/>
              </a:tblGrid>
              <a:tr h="52925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за 6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06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2 446 975,5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999 812,8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1 001 831,6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2 480 352,1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988 466,7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958 574,8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236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-33 376,6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11 346,1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43 256,8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</a:t>
            </a:r>
            <a:r>
              <a:rPr lang="ru-RU" b="1" dirty="0" smtClean="0"/>
              <a:t>ЗА </a:t>
            </a:r>
            <a:r>
              <a:rPr lang="ru-RU" b="1" dirty="0" smtClean="0"/>
              <a:t>ИЮНЬ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572000" y="476672"/>
          <a:ext cx="4464496" cy="5887770"/>
        </p:xfrm>
        <a:graphic>
          <a:graphicData uri="http://schemas.openxmlformats.org/drawingml/2006/table">
            <a:tbl>
              <a:tblPr/>
              <a:tblGrid>
                <a:gridCol w="1986700"/>
                <a:gridCol w="825932"/>
                <a:gridCol w="825932"/>
                <a:gridCol w="825932"/>
              </a:tblGrid>
              <a:tr h="421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6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567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385 471,94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159 718,32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164 175,11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50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2 819,00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5 720,61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50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270 015,64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115 970,00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119 337,03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5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16 070,77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15 724,18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5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7 488,06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7 469,68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2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6 362,40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6 280,65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2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11 008,09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9 642,96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62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26 404,29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24 374,95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85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23 079,88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19 281,66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342,27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495,28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873,78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1 399,87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50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1 385,16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1 653,12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67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-43,72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2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2 004 656,03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813 690,14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813 281,55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245 877,60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245 877,60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502 988,36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55 951,23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55 951,24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1 010 703,87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511 178,90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511 178,91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67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20 215,10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2 951,61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2 951,61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67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2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2 446 975,51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999 812,75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1 001 831,61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180527" y="548680"/>
          <a:ext cx="5400599" cy="5971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ИЮНЬ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9992" y="836712"/>
          <a:ext cx="4343647" cy="5120640"/>
        </p:xfrm>
        <a:graphic>
          <a:graphicData uri="http://schemas.openxmlformats.org/drawingml/2006/table">
            <a:tbl>
              <a:tblPr/>
              <a:tblGrid>
                <a:gridCol w="2337263"/>
                <a:gridCol w="1003192"/>
                <a:gridCol w="1003192"/>
              </a:tblGrid>
              <a:tr h="685800"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134 328,4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51 252,1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4 849,7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177 464,0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26 204,0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182 387,4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21 568,8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1 580 451,8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718 445,9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199 382,2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54 890,8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129 137,1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52 607,0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69 859,9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31 372,3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107504" y="404664"/>
          <a:ext cx="489654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2572</TotalTime>
  <Words>427</Words>
  <Application>Microsoft Office PowerPoint</Application>
  <PresentationFormat>Экран (4:3)</PresentationFormat>
  <Paragraphs>153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344</cp:revision>
  <dcterms:modified xsi:type="dcterms:W3CDTF">2020-07-15T05:15:23Z</dcterms:modified>
</cp:coreProperties>
</file>