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88;&#1077;&#1096;&#1077;&#1085;&#1080;&#1077;%20%202021\&#1082;&#1086;&#1088;&#1088;&#1077;&#1082;&#1090;&#1080;&#1088;&#1086;&#1074;&#1082;&#1072;%201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88;&#1077;&#1096;&#1077;&#1085;&#1080;&#1077;%20%202021\&#1082;&#1086;&#1088;&#1088;&#1077;&#1082;&#1090;&#1080;&#1088;&#1086;&#1074;&#1082;&#1072;%201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49"/>
          <c:dLbls>
            <c:dLbl>
              <c:idx val="1"/>
              <c:layout>
                <c:manualLayout>
                  <c:x val="-1.2697522091041375E-2"/>
                  <c:y val="-6.1977034928222281E-3"/>
                </c:manualLayout>
              </c:layout>
              <c:showPercent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485721.30999999994</c:v>
                </c:pt>
                <c:pt idx="1">
                  <c:v>53508.689999999995</c:v>
                </c:pt>
                <c:pt idx="2">
                  <c:v>2163459.4300000006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4524215285134286E-2"/>
          <c:y val="2.1988918051910324E-4"/>
          <c:w val="0.53618805437027173"/>
          <c:h val="0.7748565179352581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218590.53</c:v>
                </c:pt>
                <c:pt idx="1">
                  <c:v>5634.09</c:v>
                </c:pt>
                <c:pt idx="2">
                  <c:v>137392.17000000001</c:v>
                </c:pt>
                <c:pt idx="3">
                  <c:v>323648.53000000003</c:v>
                </c:pt>
                <c:pt idx="4">
                  <c:v>2054779.6300000001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9.3840716409155644E-2"/>
          <c:y val="0.58383945756780398"/>
          <c:w val="0.40372233250486184"/>
          <c:h val="0.41502478856809566"/>
        </c:manualLayout>
      </c:layout>
      <c:spPr>
        <a:solidFill>
          <a:schemeClr val="bg1">
            <a:lumMod val="95000"/>
          </a:schemeClr>
        </a:solidFill>
        <a:effectLst>
          <a:softEdge rad="127000"/>
        </a:effectLst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99592" y="4005064"/>
          <a:ext cx="7464150" cy="2096739"/>
        </p:xfrm>
        <a:graphic>
          <a:graphicData uri="http://schemas.openxmlformats.org/drawingml/2006/table">
            <a:tbl>
              <a:tblPr/>
              <a:tblGrid>
                <a:gridCol w="1814042"/>
                <a:gridCol w="1412527"/>
                <a:gridCol w="1412527"/>
                <a:gridCol w="1412527"/>
                <a:gridCol w="1412527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7 440 444,37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2 702 689,43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2 527 827,13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7 480 196,19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2 742 441,25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2 527 827,13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-39 751,82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-39 751,82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548680"/>
          <a:ext cx="3888432" cy="4623661"/>
        </p:xfrm>
        <a:graphic>
          <a:graphicData uri="http://schemas.openxmlformats.org/drawingml/2006/table">
            <a:tbl>
              <a:tblPr/>
              <a:tblGrid>
                <a:gridCol w="3179778"/>
                <a:gridCol w="708654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539 230,00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485 721,31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82 398,99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53 508,69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2 163 459,43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616 155,16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1 017 394,18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47 106,40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2 702 689,43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3419872" y="0"/>
          <a:ext cx="590465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99992" y="1340768"/>
          <a:ext cx="4369048" cy="4000500"/>
        </p:xfrm>
        <a:graphic>
          <a:graphicData uri="http://schemas.openxmlformats.org/drawingml/2006/table">
            <a:tbl>
              <a:tblPr/>
              <a:tblGrid>
                <a:gridCol w="3535341"/>
                <a:gridCol w="833707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2 742 441,25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218 590,53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5 634,09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137 392,17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323 648,53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1 882,50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2 054 779,63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1 570 448,59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254 060,35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147 542,61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82 684,28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468560" y="0"/>
          <a:ext cx="758304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4" y="3789040"/>
          <a:ext cx="7704855" cy="2455663"/>
        </p:xfrm>
        <a:graphic>
          <a:graphicData uri="http://schemas.openxmlformats.org/drawingml/2006/table">
            <a:tbl>
              <a:tblPr/>
              <a:tblGrid>
                <a:gridCol w="720922"/>
                <a:gridCol w="2421848"/>
                <a:gridCol w="1520695"/>
                <a:gridCol w="1520695"/>
                <a:gridCol w="1520695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616 155,16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516 740,63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1 017 394,18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464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Горизонтальные 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2 363,88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2 168 667,62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1 951 226,13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1919</TotalTime>
  <Words>424</Words>
  <Application>Microsoft Office PowerPoint</Application>
  <PresentationFormat>Экран (4:3)</PresentationFormat>
  <Paragraphs>149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237</cp:revision>
  <dcterms:modified xsi:type="dcterms:W3CDTF">2021-03-31T07:59:43Z</dcterms:modified>
</cp:coreProperties>
</file>