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8.2017\&#1044;&#1086;&#1093;&#1086;&#1076;&#1099;%20&#1085;&#1072;&#1083;&#1086;&#1075;+&#1085;&#1077;&#1085;&#1072;&#1083;&#1086;&#1075;%20&#1085;&#1072;%2001.08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8.2017\&#1080;&#1102;&#1083;&#1100;\&#1076;&#1083;&#1103;%20&#1089;&#1072;&#1081;&#1090;&#1072;%20&#1085;&#1072;%2001.08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1131</c:v>
                </c:pt>
                <c:pt idx="2">
                  <c:v>2464.15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213301.57</c:v>
                </c:pt>
                <c:pt idx="1">
                  <c:v>109274</c:v>
                </c:pt>
                <c:pt idx="2">
                  <c:v>111700.29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29917.7</c:v>
                </c:pt>
                <c:pt idx="2">
                  <c:v>25869.85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5960</c:v>
                </c:pt>
                <c:pt idx="2">
                  <c:v>7031.13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8043.6</c:v>
                </c:pt>
                <c:pt idx="2">
                  <c:v>7532.71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11511</c:v>
                </c:pt>
                <c:pt idx="2">
                  <c:v>10280.049999999999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54781.3</c:v>
                </c:pt>
                <c:pt idx="1">
                  <c:v>30704.28</c:v>
                </c:pt>
                <c:pt idx="2">
                  <c:v>23812.91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676.5</c:v>
                </c:pt>
                <c:pt idx="2">
                  <c:v>623.28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10314.17</c:v>
                </c:pt>
                <c:pt idx="1">
                  <c:v>5479.31</c:v>
                </c:pt>
                <c:pt idx="2">
                  <c:v>5393.28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11286.13</c:v>
                </c:pt>
                <c:pt idx="1">
                  <c:v>927.51</c:v>
                </c:pt>
                <c:pt idx="2">
                  <c:v>2571.5700000000002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7832.25</c:v>
                </c:pt>
                <c:pt idx="1">
                  <c:v>4413.3999999999996</c:v>
                </c:pt>
                <c:pt idx="2">
                  <c:v>5939.41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184.37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234049.3</c:v>
                </c:pt>
                <c:pt idx="2">
                  <c:v>234049.3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339415.68</c:v>
                </c:pt>
                <c:pt idx="1">
                  <c:v>41890.21</c:v>
                </c:pt>
                <c:pt idx="2">
                  <c:v>41890.21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938487</c:v>
                </c:pt>
                <c:pt idx="1">
                  <c:v>476765.1</c:v>
                </c:pt>
                <c:pt idx="2">
                  <c:v>476765.08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12758.24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-11.22</c:v>
                </c:pt>
                <c:pt idx="1">
                  <c:v>-11.22</c:v>
                </c:pt>
                <c:pt idx="2">
                  <c:v>-170.42</c:v>
                </c:pt>
              </c:numCache>
            </c:numRef>
          </c:val>
        </c:ser>
        <c:shape val="box"/>
        <c:axId val="67242624"/>
        <c:axId val="67365888"/>
        <c:axId val="0"/>
      </c:bar3DChart>
      <c:catAx>
        <c:axId val="672426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365888"/>
        <c:crosses val="autoZero"/>
        <c:auto val="1"/>
        <c:lblAlgn val="ctr"/>
        <c:lblOffset val="100"/>
      </c:catAx>
      <c:valAx>
        <c:axId val="6736588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2426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106428.8</c:v>
                </c:pt>
                <c:pt idx="1">
                  <c:v>44159.7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172.4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4798.1000000000004</c:v>
                </c:pt>
                <c:pt idx="1">
                  <c:v>1557.7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242935.1</c:v>
                </c:pt>
                <c:pt idx="1">
                  <c:v>67319.199999999997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115752.8</c:v>
                </c:pt>
                <c:pt idx="1">
                  <c:v>24498.799999999999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1126484.6000000001</c:v>
                </c:pt>
                <c:pt idx="1">
                  <c:v>631711.19999999995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165701.5</c:v>
                </c:pt>
                <c:pt idx="1">
                  <c:v>51315.8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223854.9</c:v>
                </c:pt>
                <c:pt idx="1">
                  <c:v>57356.5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31284.3</c:v>
                </c:pt>
                <c:pt idx="1">
                  <c:v>16588.400000000001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425</c:v>
                </c:pt>
                <c:pt idx="1">
                  <c:v>4.7</c:v>
                </c:pt>
              </c:numCache>
            </c:numRef>
          </c:val>
        </c:ser>
        <c:shape val="box"/>
        <c:axId val="91312896"/>
        <c:axId val="94204672"/>
        <c:axId val="0"/>
      </c:bar3DChart>
      <c:catAx>
        <c:axId val="9131289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4204672"/>
        <c:crosses val="autoZero"/>
        <c:auto val="1"/>
        <c:lblAlgn val="ctr"/>
        <c:lblOffset val="100"/>
      </c:catAx>
      <c:valAx>
        <c:axId val="9420467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13128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июнь 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368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июнь  </a:t>
          </a: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3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3689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08.08.2017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2801302"/>
          <a:ext cx="8352927" cy="2385304"/>
        </p:xfrm>
        <a:graphic>
          <a:graphicData uri="http://schemas.openxmlformats.org/drawingml/2006/table">
            <a:tbl>
              <a:tblPr/>
              <a:tblGrid>
                <a:gridCol w="2401800"/>
                <a:gridCol w="1854723"/>
                <a:gridCol w="1961470"/>
                <a:gridCol w="2134934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за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7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мес.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1 971 417,5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960 731,7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955 937,2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2 017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976,5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1 075 024,7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894 729,2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ИЮЛЬ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404664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995936" y="476672"/>
          <a:ext cx="4932040" cy="6209300"/>
        </p:xfrm>
        <a:graphic>
          <a:graphicData uri="http://schemas.openxmlformats.org/drawingml/2006/table">
            <a:tbl>
              <a:tblPr/>
              <a:tblGrid>
                <a:gridCol w="2497742"/>
                <a:gridCol w="921628"/>
                <a:gridCol w="757094"/>
                <a:gridCol w="755576"/>
              </a:tblGrid>
              <a:tr h="611925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7 мес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55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319 417,2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165 837,3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164 878,2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53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1 131,0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2 464,2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213 301,6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109 274,0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111 700,3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29 917,7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25 869,9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5 960,0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7 031,1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8 043,6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7 532,7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11 511,0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10 280,1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85 167,4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42 201,0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38 524,8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5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54 781,3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30 704,3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23 812,9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676,5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623,3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10 314,2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5 479,3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5 393,3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11 286,1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927,5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2 571,6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7 832,3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4 413,4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5 939,4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37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184,4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1 566 833,0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752 693,4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752 534,2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234 049,3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234 049,3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339 415,7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41 890,2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41 890,2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938 487,0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476 765,1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476 765,1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12 758,2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-170,4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1 971 417,5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960 731,7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955 937,2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июль 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692696"/>
          <a:ext cx="4176464" cy="5953431"/>
        </p:xfrm>
        <a:graphic>
          <a:graphicData uri="http://schemas.openxmlformats.org/drawingml/2006/table">
            <a:tbl>
              <a:tblPr/>
              <a:tblGrid>
                <a:gridCol w="2247304"/>
                <a:gridCol w="964580"/>
                <a:gridCol w="964580"/>
              </a:tblGrid>
              <a:tr h="749798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2 017 976,5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894 729,2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998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106 428,8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44 159,7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98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1 557,7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98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242 935,1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67 319,2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98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115 752,8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24 498,8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1 547 370,1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757 016,7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1 126 484,6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631 711,2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165 701,5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51 315,8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223 854,9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57 356,5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31 284,3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16 588,4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311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211960" y="836712"/>
          <a:ext cx="577215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2129</TotalTime>
  <Words>410</Words>
  <Application>Microsoft Office PowerPoint</Application>
  <PresentationFormat>Экран (4:3)</PresentationFormat>
  <Paragraphs>153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273</cp:revision>
  <dcterms:modified xsi:type="dcterms:W3CDTF">2017-08-08T09:47:52Z</dcterms:modified>
</cp:coreProperties>
</file>