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3.2017\&#1044;&#1086;&#1093;&#1086;&#1076;&#1099;%20&#1085;&#1072;&#1083;&#1086;&#1075;+&#1085;&#1077;&#1085;&#1072;&#1083;&#1086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3.2017\&#1092;&#1077;&#1074;&#1088;&#1072;&#1083;&#1100;\&#1076;&#1083;&#1103;%20&#1089;&#1072;&#1081;&#1090;&#1072;%20&#1085;&#1072;%2001.12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71</c:v>
                </c:pt>
                <c:pt idx="2">
                  <c:v>341.67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207980.7</c:v>
                </c:pt>
                <c:pt idx="1">
                  <c:v>26385</c:v>
                </c:pt>
                <c:pt idx="2">
                  <c:v>23812.720000000001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9240</c:v>
                </c:pt>
                <c:pt idx="2">
                  <c:v>8421.02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1960</c:v>
                </c:pt>
                <c:pt idx="2">
                  <c:v>2564.9899999999998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2209.6</c:v>
                </c:pt>
                <c:pt idx="2">
                  <c:v>1991.77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1253</c:v>
                </c:pt>
                <c:pt idx="2">
                  <c:v>1589.78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54381.3</c:v>
                </c:pt>
                <c:pt idx="1">
                  <c:v>5278.87</c:v>
                </c:pt>
                <c:pt idx="2">
                  <c:v>3757.72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115</c:v>
                </c:pt>
                <c:pt idx="2">
                  <c:v>40.28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9443.92</c:v>
                </c:pt>
                <c:pt idx="1">
                  <c:v>127.53</c:v>
                </c:pt>
                <c:pt idx="2">
                  <c:v>103.86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1440</c:v>
                </c:pt>
                <c:pt idx="1">
                  <c:v>127.58</c:v>
                </c:pt>
                <c:pt idx="2">
                  <c:v>245.21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7814.85</c:v>
                </c:pt>
                <c:pt idx="1">
                  <c:v>1034</c:v>
                </c:pt>
                <c:pt idx="2">
                  <c:v>1321.28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47.25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96227.1</c:v>
                </c:pt>
                <c:pt idx="2">
                  <c:v>96227.1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213113.8</c:v>
                </c:pt>
                <c:pt idx="1">
                  <c:v>224.55</c:v>
                </c:pt>
                <c:pt idx="2">
                  <c:v>224.55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897907.4</c:v>
                </c:pt>
                <c:pt idx="1">
                  <c:v>92515.28</c:v>
                </c:pt>
                <c:pt idx="2">
                  <c:v>92515.28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8458.24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-21.99</c:v>
                </c:pt>
              </c:numCache>
            </c:numRef>
          </c:val>
        </c:ser>
        <c:shape val="box"/>
        <c:axId val="88975232"/>
        <c:axId val="89255936"/>
        <c:axId val="0"/>
      </c:bar3DChart>
      <c:catAx>
        <c:axId val="889752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9255936"/>
        <c:crosses val="autoZero"/>
        <c:auto val="1"/>
        <c:lblAlgn val="ctr"/>
        <c:lblOffset val="100"/>
      </c:catAx>
      <c:valAx>
        <c:axId val="892559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89752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99637</c:v>
                </c:pt>
                <c:pt idx="1">
                  <c:v>9850.5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33.5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4563.1000000000004</c:v>
                </c:pt>
                <c:pt idx="1">
                  <c:v>283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227287.6</c:v>
                </c:pt>
                <c:pt idx="1">
                  <c:v>34249.800000000003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70803.8</c:v>
                </c:pt>
                <c:pt idx="1">
                  <c:v>6461.9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1093541.5</c:v>
                </c:pt>
                <c:pt idx="1">
                  <c:v>119587.4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122408.5</c:v>
                </c:pt>
                <c:pt idx="1">
                  <c:v>10436.200000000001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181954.8</c:v>
                </c:pt>
                <c:pt idx="1">
                  <c:v>11230.4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29418.9</c:v>
                </c:pt>
                <c:pt idx="1">
                  <c:v>4305.8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0</c:v>
                </c:pt>
              </c:numCache>
            </c:numRef>
          </c:val>
        </c:ser>
        <c:shape val="box"/>
        <c:axId val="85725568"/>
        <c:axId val="85727104"/>
        <c:axId val="0"/>
      </c:bar3DChart>
      <c:catAx>
        <c:axId val="857255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727104"/>
        <c:crosses val="autoZero"/>
        <c:auto val="1"/>
        <c:lblAlgn val="ctr"/>
        <c:lblOffset val="100"/>
      </c:catAx>
      <c:valAx>
        <c:axId val="8572710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7255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1538" y="3571876"/>
          <a:ext cx="7643866" cy="2004136"/>
        </p:xfrm>
        <a:graphic>
          <a:graphicData uri="http://schemas.openxmlformats.org/drawingml/2006/table">
            <a:tbl>
              <a:tblPr/>
              <a:tblGrid>
                <a:gridCol w="2872434"/>
                <a:gridCol w="2272476"/>
                <a:gridCol w="2498956"/>
              </a:tblGrid>
              <a:tr h="642942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783 792,6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233 182,5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1 830 351,6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196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438,5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dirty="0" smtClean="0"/>
              <a:t>февраль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" y="357166"/>
          <a:ext cx="4214810" cy="6200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71934" y="428600"/>
          <a:ext cx="4857784" cy="6284884"/>
        </p:xfrm>
        <a:graphic>
          <a:graphicData uri="http://schemas.openxmlformats.org/drawingml/2006/table">
            <a:tbl>
              <a:tblPr/>
              <a:tblGrid>
                <a:gridCol w="2460137"/>
                <a:gridCol w="907751"/>
                <a:gridCol w="700547"/>
                <a:gridCol w="789349"/>
              </a:tblGrid>
              <a:tr h="571508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2 мес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98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314 096,3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41 118,6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38 722,0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95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3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207 980,7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26 385,0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23 812,7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3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9 240,0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8 421,0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3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1 960,0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2 565,0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2 209,6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1 991,8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1 253,0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1 589,8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8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74 033,6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6 683,0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5 515,6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2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54 381,3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5 278,9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3 757,7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9 443,9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245,2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1 034,0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1 321,3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67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1 395 662,7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188 966,9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188 944,9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96 227,1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96 227,1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213 113,8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224,6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224,6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897 907,4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92 515,3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92 515,3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1 783 792,6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236 768,5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233 182,5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февраль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777226"/>
          <a:ext cx="4500594" cy="4757591"/>
        </p:xfrm>
        <a:graphic>
          <a:graphicData uri="http://schemas.openxmlformats.org/drawingml/2006/table">
            <a:tbl>
              <a:tblPr/>
              <a:tblGrid>
                <a:gridCol w="2491010"/>
                <a:gridCol w="1004792"/>
                <a:gridCol w="1004792"/>
              </a:tblGrid>
              <a:tr h="722948"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8466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99 637,0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9 850,5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486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227 287,6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34 249,8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14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70 803,8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6 461,9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1 093 541,5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119 587,4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122 408,5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10 436,2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181 954,8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11 230,4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29 418,9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4 305,8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572000" y="857232"/>
          <a:ext cx="4786346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2093</TotalTime>
  <Words>373</Words>
  <Application>Microsoft Office PowerPoint</Application>
  <PresentationFormat>Экран (4:3)</PresentationFormat>
  <Paragraphs>143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260</cp:revision>
  <dcterms:modified xsi:type="dcterms:W3CDTF">2017-03-14T02:54:29Z</dcterms:modified>
</cp:coreProperties>
</file>