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2" r:id="rId3"/>
    <p:sldId id="281" r:id="rId4"/>
    <p:sldId id="282" r:id="rId5"/>
    <p:sldId id="283" r:id="rId6"/>
    <p:sldId id="284" r:id="rId7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2018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56235"/>
              </p:ext>
            </p:extLst>
          </p:nvPr>
        </p:nvGraphicFramePr>
        <p:xfrm>
          <a:off x="290384" y="1663584"/>
          <a:ext cx="8651100" cy="4472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4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94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140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7871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405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4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40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6229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03 09, 05 01,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05 02, 05 05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49229,50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35004,28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866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81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28423,80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15464,39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54,39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81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20805,70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19539,89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93,32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335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49229,50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35004,28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«Модернизация, реконструкция и капитальный ремонт объектов коммунальной инфраструктуры и жилищного фонда  муниципального образования город Минусинск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160609"/>
              </p:ext>
            </p:extLst>
          </p:nvPr>
        </p:nvGraphicFramePr>
        <p:xfrm>
          <a:off x="539553" y="1075626"/>
          <a:ext cx="8247289" cy="17335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961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841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1849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28059">
                <a:tc rowSpan="3"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2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	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14364,71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13505,85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94,02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1561" y="2942849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40847"/>
              </p:ext>
            </p:extLst>
          </p:nvPr>
        </p:nvGraphicFramePr>
        <p:xfrm>
          <a:off x="589573" y="3626517"/>
          <a:ext cx="8147248" cy="2842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25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6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1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71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752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4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7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населения города качественными жилищно-коммунальными услугами в условиях развития рыночных отношений в отрасли и ограниченного роста оплаты жилищно-коммунальных услуг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7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результативности: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Интегральный показатель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аварийности инженерных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сетей: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7525">
                <a:tc>
                  <a:txBody>
                    <a:bodyPr/>
                    <a:lstStyle/>
                    <a:p>
                      <a:pPr marL="27051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теплоснабжение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7525">
                <a:tc>
                  <a:txBody>
                    <a:bodyPr/>
                    <a:lstStyle/>
                    <a:p>
                      <a:pPr marL="27051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водоснабжение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7525">
                <a:tc>
                  <a:txBody>
                    <a:bodyPr/>
                    <a:lstStyle/>
                    <a:p>
                      <a:pPr marL="27051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водоотведение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1177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37602" y="207539"/>
            <a:ext cx="8229600" cy="758955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«Строительство, реконструкция и капитальный ремонт сетей уличного освещения муниципального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город Минусинск»</a:t>
            </a:r>
            <a:endParaRPr lang="ru-RU" sz="18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801389"/>
              </p:ext>
            </p:extLst>
          </p:nvPr>
        </p:nvGraphicFramePr>
        <p:xfrm>
          <a:off x="508720" y="1466013"/>
          <a:ext cx="8208911" cy="1622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682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21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2805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 (тыс. рублей)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1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2018 год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	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05 02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1611,00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1426,00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88,51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1560" y="3364434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268029"/>
              </p:ext>
            </p:extLst>
          </p:nvPr>
        </p:nvGraphicFramePr>
        <p:xfrm>
          <a:off x="611561" y="4360536"/>
          <a:ext cx="8055641" cy="1997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676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59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86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433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946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</a:t>
                      </a:r>
                      <a:r>
                        <a:rPr lang="ru-RU" sz="1400" b="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оказатели результативности: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94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уровня освещенности территории города, соответствующего требованиям, установленным строительными нормами и правилами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89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Показатель результативности:</a:t>
                      </a:r>
                      <a:r>
                        <a:rPr lang="ru-RU" sz="1400" b="0" kern="1200" baseline="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протяженность освещенных улиц  в текущем году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2,873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160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«Обеспечение реализации муниципальной программы и прочие мероприятия»</a:t>
            </a:r>
            <a:endParaRPr lang="ru-RU" sz="18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475655"/>
              </p:ext>
            </p:extLst>
          </p:nvPr>
        </p:nvGraphicFramePr>
        <p:xfrm>
          <a:off x="498376" y="1052736"/>
          <a:ext cx="8147247" cy="1728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42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378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624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2805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 исполнения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8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2018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05 05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18059,93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17837,06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98,77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2391" y="3105834"/>
            <a:ext cx="8003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774935"/>
              </p:ext>
            </p:extLst>
          </p:nvPr>
        </p:nvGraphicFramePr>
        <p:xfrm>
          <a:off x="572667" y="4221089"/>
          <a:ext cx="8158825" cy="2401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852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58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96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80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782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показатели результативности: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       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81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условий для эффективного, ответственного и прозрачного управления финансовыми ресурсами в рамках выполнения установленных функций и полномочий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95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количество проведенных контрольных и проверочных мероприятий по отношению к запланированным проверкам организаций, которые управляют многоквартирными домами на период проведения проверки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077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6511" y="488232"/>
            <a:ext cx="8229600" cy="504056"/>
          </a:xfrm>
        </p:spPr>
        <p:txBody>
          <a:bodyPr>
            <a:normAutofit/>
          </a:bodyPr>
          <a:lstStyle/>
          <a:p>
            <a:r>
              <a:rPr lang="ru-RU" sz="1800" b="1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мероприятия</a:t>
            </a:r>
            <a:endParaRPr lang="ru-RU" sz="18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8376" y="2132856"/>
            <a:ext cx="817773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3050" algn="just">
              <a:spcBef>
                <a:spcPts val="600"/>
              </a:spcBef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Отдельное мероприятие 1.</a:t>
            </a:r>
          </a:p>
          <a:p>
            <a:pPr indent="273050" algn="just">
              <a:spcBef>
                <a:spcPts val="600"/>
              </a:spcBef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Субвенция бюджетам муниципальных образований на реализацию отдельных мер по обеспечению ограничения платы граждан за коммунальные услуги в рамках подпрограммы  «Реализация отдельных мер по обеспечению ограничения платы граждан за коммунальные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услуги»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программы Красноярского края «Реформирование и модернизация жилищно-коммунального хозяйства и повышение энергетической эффективности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сумме 15193,80тыс. рублей  или 14,71% от плановых назначений (2235,37тыс. рублей).</a:t>
            </a:r>
          </a:p>
          <a:p>
            <a:pPr marL="742950" lvl="1" indent="-285750" algn="just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906780" algn="l"/>
              </a:tabLst>
            </a:pPr>
            <a:endParaRPr lang="ru-RU" sz="1400" b="1" cap="small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521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521</Words>
  <Application>Microsoft Office PowerPoint</Application>
  <PresentationFormat>Экран (4:3)</PresentationFormat>
  <Paragraphs>155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Bookman Old Style</vt:lpstr>
      <vt:lpstr>Calibri</vt:lpstr>
      <vt:lpstr>Times New Roman</vt:lpstr>
      <vt:lpstr>Wingdings</vt:lpstr>
      <vt:lpstr>Тема Office</vt:lpstr>
      <vt:lpstr>Презентация PowerPoint</vt:lpstr>
      <vt:lpstr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vt:lpstr>
      <vt:lpstr>Подпрограмма 1 «Модернизация, реконструкция и капитальный ремонт объектов коммунальной инфраструктуры и жилищного фонда  муниципального образования город Минусинск»</vt:lpstr>
      <vt:lpstr>Подпрограмма 2 «Строительство, реконструкция и капитальный ремонт сетей уличного освещения муниципального образования город Минусинск»</vt:lpstr>
      <vt:lpstr>Подпрограмма 4 «Обеспечение реализации муниципальной программы и прочие мероприятия»</vt:lpstr>
      <vt:lpstr>Отдельные мероприятия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99</cp:lastModifiedBy>
  <cp:revision>122</cp:revision>
  <cp:lastPrinted>2018-01-16T07:51:03Z</cp:lastPrinted>
  <dcterms:modified xsi:type="dcterms:W3CDTF">2019-02-06T08:00:55Z</dcterms:modified>
</cp:coreProperties>
</file>