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09.2022\&#1044;&#1086;&#1093;&#1086;&#1076;&#1099;%20&#1085;&#1072;&#1083;&#1086;&#1075;+&#1085;&#1077;&#1085;&#1072;&#1083;&#1086;&#1075;%20&#1085;&#1072;%2001.09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09.2022\&#1072;&#1074;&#1075;&#1091;&#1089;&#1090;\&#1076;&#1083;&#1103;%20&#1089;&#1072;&#1081;&#1090;&#1072;%20&#1085;&#1072;%2001.09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5200</c:v>
                </c:pt>
                <c:pt idx="2">
                  <c:v>4087.51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237889.45</c:v>
                </c:pt>
                <c:pt idx="2">
                  <c:v>236745.25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90091.91</c:v>
                </c:pt>
                <c:pt idx="2">
                  <c:v>92274.28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11518.97</c:v>
                </c:pt>
                <c:pt idx="2">
                  <c:v>11880.27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10676.4</c:v>
                </c:pt>
                <c:pt idx="2">
                  <c:v>11187.77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35475.08</c:v>
                </c:pt>
                <c:pt idx="2">
                  <c:v>41556.300000000003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37507.46</c:v>
                </c:pt>
                <c:pt idx="2">
                  <c:v>33614.300000000003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731.1</c:v>
                </c:pt>
                <c:pt idx="2">
                  <c:v>556.54999999999995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9478.51</c:v>
                </c:pt>
                <c:pt idx="1">
                  <c:v>8751.85</c:v>
                </c:pt>
                <c:pt idx="2">
                  <c:v>9675.49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12400</c:v>
                </c:pt>
                <c:pt idx="1">
                  <c:v>2481.8200000000002</c:v>
                </c:pt>
                <c:pt idx="2">
                  <c:v>2383.04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1973.27</c:v>
                </c:pt>
                <c:pt idx="2">
                  <c:v>4680.74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33.33</c:v>
                </c:pt>
                <c:pt idx="2" formatCode="#,##0.0">
                  <c:v>7.11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480567.18</c:v>
                </c:pt>
                <c:pt idx="1">
                  <c:v>320467.46000000002</c:v>
                </c:pt>
                <c:pt idx="2">
                  <c:v>364346.4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1720307.9</c:v>
                </c:pt>
                <c:pt idx="1">
                  <c:v>582812.42000000004</c:v>
                </c:pt>
                <c:pt idx="2" formatCode="#,##0.0">
                  <c:v>582812.36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1197698.8799999999</c:v>
                </c:pt>
                <c:pt idx="1">
                  <c:v>698067.76</c:v>
                </c:pt>
                <c:pt idx="2">
                  <c:v>698067.76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39955.29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8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0,03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80963200"/>
        <c:axId val="180973952"/>
        <c:axId val="0"/>
      </c:bar3DChart>
      <c:catAx>
        <c:axId val="1809632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0973952"/>
        <c:crosses val="autoZero"/>
        <c:auto val="1"/>
        <c:lblAlgn val="ctr"/>
        <c:lblOffset val="100"/>
      </c:catAx>
      <c:valAx>
        <c:axId val="18097395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80963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452278.5</c:v>
                </c:pt>
                <c:pt idx="1">
                  <c:v>113583.7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455</c:v>
                </c:pt>
                <c:pt idx="1">
                  <c:v>269.60000000000002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13345</c:v>
                </c:pt>
                <c:pt idx="1">
                  <c:v>3726.7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613519.30000000005</c:v>
                </c:pt>
                <c:pt idx="1">
                  <c:v>179842.9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739384.9</c:v>
                </c:pt>
                <c:pt idx="1">
                  <c:v>156800.6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17801.599999999999</c:v>
                </c:pt>
                <c:pt idx="1">
                  <c:v>888.5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1761282.6</c:v>
                </c:pt>
                <c:pt idx="1">
                  <c:v>1065403.8999999999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330795.5</c:v>
                </c:pt>
                <c:pt idx="1">
                  <c:v>126781.8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186103.4</c:v>
                </c:pt>
                <c:pt idx="1">
                  <c:v>63113.7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227293.2</c:v>
                </c:pt>
                <c:pt idx="1">
                  <c:v>128876.3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39184256"/>
        <c:axId val="39896192"/>
        <c:axId val="0"/>
      </c:bar3DChart>
      <c:catAx>
        <c:axId val="391842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896192"/>
        <c:crosses val="autoZero"/>
        <c:auto val="1"/>
        <c:lblAlgn val="ctr"/>
        <c:lblOffset val="100"/>
      </c:catAx>
      <c:valAx>
        <c:axId val="3989619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91842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14.09.2022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5" y="3861048"/>
          <a:ext cx="8424937" cy="1988800"/>
        </p:xfrm>
        <a:graphic>
          <a:graphicData uri="http://schemas.openxmlformats.org/drawingml/2006/table">
            <a:tbl>
              <a:tblPr/>
              <a:tblGrid>
                <a:gridCol w="2520281"/>
                <a:gridCol w="1957839"/>
                <a:gridCol w="1923436"/>
                <a:gridCol w="2023381"/>
              </a:tblGrid>
              <a:tr h="46382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на 8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94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4 229 005,96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2 078 695,84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2 119 892,73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4 342 554,74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1 861 404,72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1 839 447,83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2407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(-)/ </a:t>
                      </a:r>
                    </a:p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-113 548,78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217 291,12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280 444,90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АВГУСТ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1" y="266700"/>
          <a:ext cx="4860031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355976" y="548680"/>
          <a:ext cx="4536503" cy="5982424"/>
        </p:xfrm>
        <a:graphic>
          <a:graphicData uri="http://schemas.openxmlformats.org/drawingml/2006/table">
            <a:tbl>
              <a:tblPr/>
              <a:tblGrid>
                <a:gridCol w="2018741"/>
                <a:gridCol w="839254"/>
                <a:gridCol w="839254"/>
                <a:gridCol w="839254"/>
              </a:tblGrid>
              <a:tr h="302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0" i="0" u="none" strike="noStrike" dirty="0">
                          <a:latin typeface="Times New Roman"/>
                        </a:rPr>
                        <a:t>План  на 8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5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390 851,81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397 731,41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37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latin typeface="Times New Roman"/>
                        </a:rPr>
                        <a:t>5 200,00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latin typeface="Times New Roman"/>
                        </a:rPr>
                        <a:t>4 087,51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4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latin typeface="Times New Roman"/>
                        </a:rPr>
                        <a:t>237 889,45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latin typeface="Times New Roman"/>
                        </a:rPr>
                        <a:t>236 745,25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90 091,91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92 274,28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11 518,97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11 880,27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10 676,40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11 187,77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35 475,08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41 556,30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3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51 478,83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50 917,24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7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37 507,46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33 614,30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74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731,10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556,55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8 751,85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9 675,49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2 481,82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2 383,04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4 680,74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3 497 890,49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1 627 365,20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1 671 244,08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320 467,46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364 346,40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1 720 307,90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582 812,42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582 812,36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1 197 698,88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698 067,76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698 067,76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77 734,15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44 390,49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44 390,49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39 955,29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5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4 229 005,96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2 069 695,84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5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2 119 892,73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АВГУСТ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0" y="332656"/>
          <a:ext cx="5436096" cy="620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932040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4 342 554,8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1 839 447,8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452 278,5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113 583,7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269,6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13 345,0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3 726,7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613 519,3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179 842,9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739 384,9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156 800,6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17 801,6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2 505 670,5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1 384 333,8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1 761 282,6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1 065 403,9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330 795,5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126 781,8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186 103,4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63 113,7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227 293,2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128 876,3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2951</TotalTime>
  <Words>464</Words>
  <Application>Microsoft Office PowerPoint</Application>
  <PresentationFormat>Экран (4:3)</PresentationFormat>
  <Paragraphs>163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397</cp:revision>
  <dcterms:modified xsi:type="dcterms:W3CDTF">2022-09-14T02:58:29Z</dcterms:modified>
</cp:coreProperties>
</file>