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rawing3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86" d="100"/>
          <a:sy n="86" d="100"/>
        </p:scale>
        <p:origin x="-109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5;&#1072;%20&#1088;&#1077;&#1096;&#1077;&#1085;&#1080;&#1077;\&#1082;%20&#1087;&#1077;&#1088;&#1074;&#1086;&#1085;&#1072;&#1095;&#1072;&#1083;&#1100;&#1085;&#1086;&#1084;&#1091;%20&#1073;&#1102;&#1076;&#1078;&#1077;&#1090;&#1091;%20&#1087;&#1088;&#1072;&#1074;&#1080;&#1083;&#1100;&#1085;&#1072;&#1103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5;&#1072;%20&#1088;&#1077;&#1096;&#1077;&#1085;&#1080;&#1077;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2017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(корректировка!$J$12,корректировка!$J$35,корректировка!$J$44)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(корректировка!$K$12,корректировка!$K$35,корректировка!$K$44)</c:f>
              <c:numCache>
                <c:formatCode>#,##0.00</c:formatCode>
                <c:ptCount val="3"/>
                <c:pt idx="0">
                  <c:v>314096.3</c:v>
                </c:pt>
                <c:pt idx="1">
                  <c:v>74033.570000000007</c:v>
                </c:pt>
                <c:pt idx="2">
                  <c:v>1363980.44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расходы городского </a:t>
            </a:r>
            <a:r>
              <a:rPr lang="ru-RU" dirty="0" smtClean="0"/>
              <a:t>бюджета в 2017 году</a:t>
            </a:r>
            <a:endParaRPr lang="ru-RU" dirty="0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('расходы корректировка'!$A$3;'расходы корректировка'!$A$6:$A$8)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ВСЕГО СОЦСФЕРА</c:v>
                </c:pt>
              </c:strCache>
            </c:strRef>
          </c:cat>
          <c:val>
            <c:numRef>
              <c:f>('расходы корректировка'!$B$3;'расходы корректировка'!$B$6:$B$8)</c:f>
              <c:numCache>
                <c:formatCode>#,##0.0</c:formatCode>
                <c:ptCount val="4"/>
                <c:pt idx="0">
                  <c:v>99637.02</c:v>
                </c:pt>
                <c:pt idx="1">
                  <c:v>193335.41999999998</c:v>
                </c:pt>
                <c:pt idx="2">
                  <c:v>70803.77</c:v>
                </c:pt>
                <c:pt idx="3">
                  <c:v>1430063.42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Параметры городского бюджета на 2017 год и плановый период 2018-2019 годы: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Параметры городского бюджета на 2017 год и плановый период 2018-2019 годы: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07128742"/>
              </p:ext>
            </p:extLst>
          </p:nvPr>
        </p:nvGraphicFramePr>
        <p:xfrm>
          <a:off x="1071537" y="2643183"/>
          <a:ext cx="7858182" cy="373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3192"/>
                <a:gridCol w="1617908"/>
                <a:gridCol w="1485247"/>
                <a:gridCol w="1615744"/>
                <a:gridCol w="1456091"/>
              </a:tblGrid>
              <a:tr h="57150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показателя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Всего за </a:t>
                      </a:r>
                    </a:p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3 года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2017 год 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2018 год 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2019 год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99251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Доходы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818 269,41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1 752 110,31</a:t>
                      </a:r>
                    </a:p>
                  </a:txBody>
                  <a:tcPr marL="9525" marR="9525" marT="9525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1 543 565,60</a:t>
                      </a:r>
                    </a:p>
                  </a:txBody>
                  <a:tcPr marL="9525" marR="9525" marT="9525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1 522 593,50</a:t>
                      </a:r>
                    </a:p>
                  </a:txBody>
                  <a:tcPr marL="9525" marR="9525" marT="9525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Расходы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4 864 828,41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1 798 669,31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1 543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565,60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1 522 593,50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16555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Дефицит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46 559,00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46 559,00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</a:tbl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43834" y="21429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-214346" y="785794"/>
          <a:ext cx="4929222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500562" y="571481"/>
          <a:ext cx="4500594" cy="5929355"/>
        </p:xfrm>
        <a:graphic>
          <a:graphicData uri="http://schemas.openxmlformats.org/drawingml/2006/table">
            <a:tbl>
              <a:tblPr/>
              <a:tblGrid>
                <a:gridCol w="3680376"/>
                <a:gridCol w="820218"/>
              </a:tblGrid>
              <a:tr h="224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388 129,87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24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314 096,30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24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2 404,30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3584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207 980,70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9878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20 659,00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712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41 691,50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122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27 026,70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712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14 334,10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5943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74 033,57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4598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54 381,30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943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953,50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4598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9 443,92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436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1 440,00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0659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7 814,85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8301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1 363 980,44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47169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276 183,30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47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178 263,50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240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901 075,40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5943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8 458,24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0046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latin typeface="Times New Roman"/>
                        </a:rPr>
                        <a:t>1 752 110,31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72396" y="85723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214282" y="285728"/>
          <a:ext cx="5357850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5143504" y="1428736"/>
          <a:ext cx="3857652" cy="5143536"/>
        </p:xfrm>
        <a:graphic>
          <a:graphicData uri="http://schemas.openxmlformats.org/drawingml/2006/table">
            <a:tbl>
              <a:tblPr/>
              <a:tblGrid>
                <a:gridCol w="2712687"/>
                <a:gridCol w="1144965"/>
              </a:tblGrid>
              <a:tr h="25846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5846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1 798 669,3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55570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99 637,0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5570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6863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4 563,1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6863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193 335,4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1693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70 803,8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1016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1 430 063,4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1016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1 092 643,4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1016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122 408,4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1016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1016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185 122,8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1016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29 844,0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1861</TotalTime>
  <Words>297</Words>
  <Application>Microsoft Office PowerPoint</Application>
  <PresentationFormat>Экран (4:3)</PresentationFormat>
  <Paragraphs>93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229</cp:revision>
  <dcterms:modified xsi:type="dcterms:W3CDTF">2017-03-07T08:11:00Z</dcterms:modified>
</cp:coreProperties>
</file>