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3\&#1082;%20&#1088;&#1077;&#1096;&#1077;&#1085;&#1080;&#1102;%202019%20(3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4\&#1082;%20&#1088;&#1077;&#1096;&#1077;&#1085;&#1080;&#1102;%202019%20(4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4\&#1082;%20&#1088;&#1077;&#1096;&#1077;&#1085;&#1080;&#1102;%202019%20(4)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4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4.265131806342505E-2"/>
          <c:y val="0.18652979781634574"/>
          <c:w val="0.89999992284807884"/>
          <c:h val="4.3753793861873662E-2"/>
        </c:manualLayout>
      </c:layout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бюджета города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бюджета города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2019 (корр4 от 15.08)'!$J$12;'Доходы 2019 (корр4 от 15.08)'!$J$35;'Доходы 2019 (корр4 от 15.08)'!$J$45)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(корр4 от 15.08)'!$K$12;'Доходы 2019 (корр4 от 15.08)'!$K$35;'Доходы 2019 (корр4 от 15.08)'!$K$45)</c:f>
              <c:numCache>
                <c:formatCode>#,##0.00</c:formatCode>
                <c:ptCount val="3"/>
                <c:pt idx="0">
                  <c:v>366744.53</c:v>
                </c:pt>
                <c:pt idx="1">
                  <c:v>65622.880000000005</c:v>
                </c:pt>
                <c:pt idx="2">
                  <c:v>2028964.6600000001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бюджета города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4'!$A$3,'корректировка 4'!$A$6:$A$9)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4'!$D$3,'корректировка 4'!$D$6:$D$9)</c:f>
              <c:numCache>
                <c:formatCode>#,##0.0</c:formatCode>
                <c:ptCount val="4"/>
                <c:pt idx="0">
                  <c:v>102354.95</c:v>
                </c:pt>
                <c:pt idx="1">
                  <c:v>223454.75</c:v>
                </c:pt>
                <c:pt idx="2">
                  <c:v>445998.59</c:v>
                </c:pt>
                <c:pt idx="3">
                  <c:v>1714119.42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бюджета города Минусинска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бюджета города Минусинска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16.08.2019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3717032"/>
          <a:ext cx="7848871" cy="1910049"/>
        </p:xfrm>
        <a:graphic>
          <a:graphicData uri="http://schemas.openxmlformats.org/drawingml/2006/table">
            <a:tbl>
              <a:tblPr/>
              <a:tblGrid>
                <a:gridCol w="1907543"/>
                <a:gridCol w="1485332"/>
                <a:gridCol w="1485332"/>
                <a:gridCol w="1485332"/>
                <a:gridCol w="1485332"/>
              </a:tblGrid>
              <a:tr h="792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6 075 142,58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2 461 332,07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3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6 103 906,31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2 490 095,80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5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-28 763,73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-28 763,73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692696"/>
          <a:ext cx="3744416" cy="6028182"/>
        </p:xfrm>
        <a:graphic>
          <a:graphicData uri="http://schemas.openxmlformats.org/drawingml/2006/table">
            <a:tbl>
              <a:tblPr/>
              <a:tblGrid>
                <a:gridCol w="3062009"/>
                <a:gridCol w="682407"/>
              </a:tblGrid>
              <a:tr h="3095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432 367,41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366 744,53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0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09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94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7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94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65 622,88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7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41 521,25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208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530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80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0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97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2 028 964,66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81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03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662 694,18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1 001 200,09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9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12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21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2 461 332,07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3851920" y="1124744"/>
          <a:ext cx="529208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2286000" y="1647825"/>
          <a:ext cx="457200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4283968" y="1484784"/>
          <a:ext cx="4572000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</a:t>
            </a:r>
            <a:r>
              <a:rPr lang="ru-RU" dirty="0" smtClean="0"/>
              <a:t>ыс</a:t>
            </a:r>
            <a:r>
              <a:rPr lang="ru-RU" dirty="0" smtClean="0"/>
              <a:t>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932040" y="1484784"/>
          <a:ext cx="4081016" cy="4905701"/>
        </p:xfrm>
        <a:graphic>
          <a:graphicData uri="http://schemas.openxmlformats.org/drawingml/2006/table">
            <a:tbl>
              <a:tblPr/>
              <a:tblGrid>
                <a:gridCol w="3302272"/>
                <a:gridCol w="778744"/>
              </a:tblGrid>
              <a:tr h="4274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2 490 095,8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137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102 355,0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3 721,3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461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223 454,8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5262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445 998,6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017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1 714 119,4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1 346 430,7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123 364,1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14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718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162 013,9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897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82 268,3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274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-684584" y="836712"/>
          <a:ext cx="5934075" cy="457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55576" y="4077072"/>
          <a:ext cx="7992889" cy="2156819"/>
        </p:xfrm>
        <a:graphic>
          <a:graphicData uri="http://schemas.openxmlformats.org/drawingml/2006/table">
            <a:tbl>
              <a:tblPr/>
              <a:tblGrid>
                <a:gridCol w="747872"/>
                <a:gridCol w="2512385"/>
                <a:gridCol w="1577544"/>
                <a:gridCol w="1577544"/>
                <a:gridCol w="1577544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1584,57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662 694,18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1 001 200,09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1 095 862,00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1 097 692,60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2 028 992,54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1 390 666,20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1 390 385,10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1960</TotalTime>
  <Words>423</Words>
  <Application>Microsoft Office PowerPoint</Application>
  <PresentationFormat>Экран (4:3)</PresentationFormat>
  <Paragraphs>144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244</cp:revision>
  <dcterms:modified xsi:type="dcterms:W3CDTF">2019-08-16T05:36:44Z</dcterms:modified>
</cp:coreProperties>
</file>