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0" r:id="rId1"/>
  </p:sldMasterIdLst>
  <p:notesMasterIdLst>
    <p:notesMasterId r:id="rId4"/>
  </p:notesMasterIdLst>
  <p:sldIdLst>
    <p:sldId id="258" r:id="rId2"/>
    <p:sldId id="306" r:id="rId3"/>
  </p:sldIdLst>
  <p:sldSz cx="12192000" cy="6858000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00"/>
    <a:srgbClr val="0000CC"/>
    <a:srgbClr val="000066"/>
    <a:srgbClr val="000099"/>
    <a:srgbClr val="DDECFF"/>
    <a:srgbClr val="ECECEC"/>
    <a:srgbClr val="FFFFCC"/>
    <a:srgbClr val="FFFF66"/>
    <a:srgbClr val="6D90C3"/>
    <a:srgbClr val="DFF8F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023" autoAdjust="0"/>
  </p:normalViewPr>
  <p:slideViewPr>
    <p:cSldViewPr snapToGrid="0">
      <p:cViewPr varScale="1">
        <p:scale>
          <a:sx n="106" d="100"/>
          <a:sy n="106" d="100"/>
        </p:scale>
        <p:origin x="-108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AB8AD-31C9-4080-9534-2D553923AABC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F0DC1-7B8E-4DF8-9313-60E8842BC3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289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F0DC1-7B8E-4DF8-9313-60E8842BC3E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00094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6797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277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67402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24869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046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009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1274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1904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3729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10012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060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8365B26-5CB1-43F0-9D05-281909B05128}" type="datetimeFigureOut">
              <a:rPr lang="ru-RU" smtClean="0"/>
              <a:pPr/>
              <a:t>20.03.2020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93FC0DF9-13F6-41F8-B0A0-E74CF67927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462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1" r:id="rId1"/>
    <p:sldLayoutId id="2147484062" r:id="rId2"/>
    <p:sldLayoutId id="2147484063" r:id="rId3"/>
    <p:sldLayoutId id="2147484064" r:id="rId4"/>
    <p:sldLayoutId id="2147484065" r:id="rId5"/>
    <p:sldLayoutId id="2147484066" r:id="rId6"/>
    <p:sldLayoutId id="2147484067" r:id="rId7"/>
    <p:sldLayoutId id="2147484068" r:id="rId8"/>
    <p:sldLayoutId id="2147484069" r:id="rId9"/>
    <p:sldLayoutId id="2147484070" r:id="rId10"/>
    <p:sldLayoutId id="21474840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9" y="448732"/>
            <a:ext cx="11754795" cy="643467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Обеспечение </a:t>
            </a:r>
            <a:r>
              <a:rPr lang="ru-RU" sz="24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транспортной </a:t>
            </a:r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инфраструктуры </a:t>
            </a:r>
            <a:r>
              <a:rPr lang="ru-RU" sz="24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муниципального </a:t>
            </a:r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образования </a:t>
            </a:r>
            <a:r>
              <a:rPr lang="ru-RU" sz="2400" b="1" i="1" dirty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город </a:t>
            </a:r>
            <a:r>
              <a:rPr lang="ru-RU" sz="2400" b="1" i="1" dirty="0" smtClean="0">
                <a:solidFill>
                  <a:srgbClr val="000066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Минусинск</a:t>
            </a:r>
            <a:endParaRPr lang="ru-RU" sz="2400" b="1" i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95056577"/>
              </p:ext>
            </p:extLst>
          </p:nvPr>
        </p:nvGraphicFramePr>
        <p:xfrm>
          <a:off x="344522" y="1491123"/>
          <a:ext cx="11522948" cy="4765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4501"/>
                <a:gridCol w="8439711"/>
                <a:gridCol w="258873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Наименование  подпрограммы,  мероприятия</a:t>
                      </a:r>
                      <a:endParaRPr kumimoji="0" lang="ru-RU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Объем освоенных бюджетных средств в 2019  году, тыс. руб.</a:t>
                      </a:r>
                      <a:endParaRPr kumimoji="0" lang="ru-RU" sz="13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3490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 «Дороги муниципального образования город Минусинск» 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138 359,79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6138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Ремонт автомобильных дорог общего пользования местного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значения и искусственных сооружений на них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67 188,83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302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Восстановление профиля гравийных дорог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20 020,00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автомобильных дорог общего пользования местного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значения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48 450,96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217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Проектные и изыскательские работы по реконструкции транспортной развязки автомобильных дорог  на подходах к мосту в районе ССК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2 700,00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«Обеспечение пассажирских перевозок на городских маршрутах с небольшой интенсивностью пассажирских потоков»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19 338,95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2666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Компенсация расходов,  возникающих в результате небольшой интенсивности пассажиропотоков по городским маршрутам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19 338,95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68542">
                <a:tc>
                  <a:txBody>
                    <a:bodyPr/>
                    <a:lstStyle/>
                    <a:p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«Повышение безопасности дорожного движения в муниципальном образовании город Минусинск»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2 511,01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52737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Мероприятия,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направленные на повышение безопасности дорожного  движения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2 511,01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20395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160 209,75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1406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346" y="191347"/>
            <a:ext cx="3882617" cy="3178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41603" y="350173"/>
            <a:ext cx="3744157" cy="2911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53400" y="350173"/>
            <a:ext cx="3627120" cy="29111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526" y="3489961"/>
            <a:ext cx="4632594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07480" y="3489961"/>
            <a:ext cx="4556760" cy="2971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92873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ис">
  <a:themeElements>
    <a:clrScheme name="Бегущая строка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2540</TotalTime>
  <Words>145</Words>
  <Application>Microsoft Office PowerPoint</Application>
  <PresentationFormat>Произвольный</PresentationFormat>
  <Paragraphs>31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Базис</vt:lpstr>
      <vt:lpstr>Обеспечение транспортной инфраструктуры муниципального  образования город Минусинск</vt:lpstr>
      <vt:lpstr>Слайд 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5567</dc:creator>
  <cp:lastModifiedBy>user3</cp:lastModifiedBy>
  <cp:revision>252</cp:revision>
  <cp:lastPrinted>2020-01-30T03:11:31Z</cp:lastPrinted>
  <dcterms:created xsi:type="dcterms:W3CDTF">2016-04-28T09:51:29Z</dcterms:created>
  <dcterms:modified xsi:type="dcterms:W3CDTF">2020-03-20T07:35:32Z</dcterms:modified>
</cp:coreProperties>
</file>