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10.2020\&#1044;&#1086;&#1093;&#1086;&#1076;&#1099;%20&#1085;&#1072;&#1083;&#1086;&#1075;+&#1085;&#1077;&#1085;&#1072;&#1083;&#1086;&#1075;%20&#1085;&#1072;%2001.10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10.2020\&#1089;&#1077;&#1085;&#1090;&#1103;&#1073;&#1088;&#1100;\&#1076;&#1083;&#1103;%20&#1089;&#1072;&#1081;&#1090;&#1072;%20&#1085;&#1072;%2001.10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4139</c:v>
                </c:pt>
                <c:pt idx="2">
                  <c:v>9840.61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271453.61</c:v>
                </c:pt>
                <c:pt idx="1">
                  <c:v>180110</c:v>
                </c:pt>
                <c:pt idx="2">
                  <c:v>194360.22999999998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24804.5</c:v>
                </c:pt>
                <c:pt idx="2">
                  <c:v>20759.379999999997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13890.37</c:v>
                </c:pt>
                <c:pt idx="2">
                  <c:v>10905.199999999999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10407.799999999999</c:v>
                </c:pt>
                <c:pt idx="2">
                  <c:v>10501.090000000002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17239.18</c:v>
                </c:pt>
                <c:pt idx="2">
                  <c:v>15646.15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36564.32</c:v>
                </c:pt>
                <c:pt idx="2">
                  <c:v>29113.26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439.29999999999995</c:v>
                </c:pt>
                <c:pt idx="2">
                  <c:v>1543.9699999999998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1350.24</c:v>
                </c:pt>
                <c:pt idx="2">
                  <c:v>1999.3899999999999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1137.5</c:v>
                </c:pt>
                <c:pt idx="2">
                  <c:v>3374.8999999999996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1688.45</c:v>
                </c:pt>
                <c:pt idx="2">
                  <c:v>2140.8699999999994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120</c:v>
                </c:pt>
                <c:pt idx="2">
                  <c:v>60.64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</c:v>
                </c:pt>
                <c:pt idx="1">
                  <c:v>349470</c:v>
                </c:pt>
                <c:pt idx="2">
                  <c:v>349470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706460.5</c:v>
                </c:pt>
                <c:pt idx="1">
                  <c:v>186505.99</c:v>
                </c:pt>
                <c:pt idx="2">
                  <c:v>189675.58000000002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1007579.3900000001</c:v>
                </c:pt>
                <c:pt idx="1">
                  <c:v>678911.28</c:v>
                </c:pt>
                <c:pt idx="2">
                  <c:v>678911.3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9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-2677.82</c:v>
                </c:pt>
              </c:numCache>
            </c:numRef>
          </c:val>
        </c:ser>
        <c:shape val="box"/>
        <c:axId val="155979136"/>
        <c:axId val="158286976"/>
        <c:axId val="0"/>
      </c:bar3DChart>
      <c:catAx>
        <c:axId val="1559791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8286976"/>
        <c:crosses val="autoZero"/>
        <c:auto val="1"/>
        <c:lblAlgn val="ctr"/>
        <c:lblOffset val="100"/>
      </c:catAx>
      <c:valAx>
        <c:axId val="15828697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59791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144762.20000000001</c:v>
                </c:pt>
                <c:pt idx="1">
                  <c:v>77798.399999999994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267.10000000000002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4849.7</c:v>
                </c:pt>
                <c:pt idx="1">
                  <c:v>2697.2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316233.8</c:v>
                </c:pt>
                <c:pt idx="1">
                  <c:v>67116.5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187545.4</c:v>
                </c:pt>
                <c:pt idx="1">
                  <c:v>45872.6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1768.4</c:v>
                </c:pt>
                <c:pt idx="1">
                  <c:v>255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1582709.7</c:v>
                </c:pt>
                <c:pt idx="1">
                  <c:v>1035871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230620.7</c:v>
                </c:pt>
                <c:pt idx="1">
                  <c:v>79780.5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153665.60000000001</c:v>
                </c:pt>
                <c:pt idx="1">
                  <c:v>78592.899999999994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75023</c:v>
                </c:pt>
                <c:pt idx="1">
                  <c:v>47407.9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187.7</c:v>
                </c:pt>
                <c:pt idx="1">
                  <c:v>82.8</c:v>
                </c:pt>
              </c:numCache>
            </c:numRef>
          </c:val>
        </c:ser>
        <c:shape val="box"/>
        <c:axId val="126693760"/>
        <c:axId val="126696448"/>
        <c:axId val="0"/>
      </c:bar3DChart>
      <c:catAx>
        <c:axId val="1266937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6696448"/>
        <c:crosses val="autoZero"/>
        <c:auto val="1"/>
        <c:lblAlgn val="ctr"/>
        <c:lblOffset val="100"/>
      </c:catAx>
      <c:valAx>
        <c:axId val="1266964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66937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6365796"/>
              </p:ext>
            </p:extLst>
          </p:nvPr>
        </p:nvGraphicFramePr>
        <p:xfrm>
          <a:off x="611559" y="3140968"/>
          <a:ext cx="7992889" cy="2520280"/>
        </p:xfrm>
        <a:graphic>
          <a:graphicData uri="http://schemas.openxmlformats.org/drawingml/2006/table">
            <a:tbl>
              <a:tblPr/>
              <a:tblGrid>
                <a:gridCol w="2611538">
                  <a:extLst>
                    <a:ext uri="{9D8B030D-6E8A-4147-A177-3AD203B41FA5}">
                      <a16:colId xmlns="" xmlns:a16="http://schemas.microsoft.com/office/drawing/2014/main" val="3038709958"/>
                    </a:ext>
                  </a:extLst>
                </a:gridCol>
                <a:gridCol w="1852959">
                  <a:extLst>
                    <a:ext uri="{9D8B030D-6E8A-4147-A177-3AD203B41FA5}">
                      <a16:colId xmlns="" xmlns:a16="http://schemas.microsoft.com/office/drawing/2014/main" val="617646476"/>
                    </a:ext>
                  </a:extLst>
                </a:gridCol>
                <a:gridCol w="1608774">
                  <a:extLst>
                    <a:ext uri="{9D8B030D-6E8A-4147-A177-3AD203B41FA5}">
                      <a16:colId xmlns="" xmlns:a16="http://schemas.microsoft.com/office/drawing/2014/main" val="1979145105"/>
                    </a:ext>
                  </a:extLst>
                </a:gridCol>
                <a:gridCol w="1919618">
                  <a:extLst>
                    <a:ext uri="{9D8B030D-6E8A-4147-A177-3AD203B41FA5}">
                      <a16:colId xmlns="" xmlns:a16="http://schemas.microsoft.com/office/drawing/2014/main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за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2 647 120,64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1 507 744,04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1 518 860,06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2 697 809,09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1 723 511,40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1 435 784,37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-50 688,45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-215 767,36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83 075,69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сентябрь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" y="260648"/>
          <a:ext cx="4499991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427984" y="404664"/>
          <a:ext cx="4464496" cy="5848282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3345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9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386 909,91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250 590,85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262 012,66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4 139,00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9 840,61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271 453,61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180 110,00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194 360,23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24 804,50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20 759,38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13 890,37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10 905,20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10 407,80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10 501,09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17 239,18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15 646,15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41 299,81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38 233,03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36 564,32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29 113,26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1 543,97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1 350,24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1 999,39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3 374,90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1 688,45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2 140,87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2 203 363,19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1 215 853,38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1 218 614,37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349 470,00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349 470,00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706 460,50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186 505,99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189 675,58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1 007 579,39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678 911,28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678 911,30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18 574,60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3 235,31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3 235,31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-2 677,82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2 647 120,64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1 507 744,04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1 518 860,06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сентябрь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1124744"/>
          <a:ext cx="3911599" cy="4326255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685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144 762,2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77 798,4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2 697,2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316 233,8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67 116,5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187 545,4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45 872,6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1 582 709,7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1 035 871,0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230 620,7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79 780,5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153 665,6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78 592,9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75 023,0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47 407,9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476672"/>
          <a:ext cx="4860032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2611</TotalTime>
  <Words>437</Words>
  <Application>Microsoft Office PowerPoint</Application>
  <PresentationFormat>Экран (4:3)</PresentationFormat>
  <Paragraphs>153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350</cp:revision>
  <dcterms:modified xsi:type="dcterms:W3CDTF">2020-10-12T06:14:33Z</dcterms:modified>
</cp:coreProperties>
</file>