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3" r:id="rId2"/>
    <p:sldId id="264" r:id="rId3"/>
    <p:sldId id="260" r:id="rId4"/>
    <p:sldId id="262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2298926723358411"/>
          <c:y val="3.6736220472441017E-2"/>
          <c:w val="0.86954386742233691"/>
          <c:h val="0.76769903762029934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01.01.2018 год
195000,00 руб</c:v>
                </c:pt>
                <c:pt idx="1">
                  <c:v>факт на 31.12.2018 года 
19 5000,00 руб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195000</c:v>
                </c:pt>
                <c:pt idx="1">
                  <c:v>195000</c:v>
                </c:pt>
              </c:numCache>
            </c:numRef>
          </c:val>
        </c:ser>
        <c:shape val="box"/>
        <c:axId val="93532928"/>
        <c:axId val="93534464"/>
        <c:axId val="0"/>
      </c:bar3DChart>
      <c:catAx>
        <c:axId val="93532928"/>
        <c:scaling>
          <c:orientation val="minMax"/>
        </c:scaling>
        <c:axPos val="b"/>
        <c:tickLblPos val="low"/>
        <c:txPr>
          <a:bodyPr/>
          <a:lstStyle/>
          <a:p>
            <a:pPr>
              <a:defRPr baseline="0">
                <a:latin typeface="Times New Roman" pitchFamily="18" charset="0"/>
              </a:defRPr>
            </a:pPr>
            <a:endParaRPr lang="ru-RU"/>
          </a:p>
        </c:txPr>
        <c:crossAx val="93534464"/>
        <c:crossesAt val="10000"/>
        <c:auto val="1"/>
        <c:lblAlgn val="ctr"/>
        <c:lblOffset val="100"/>
      </c:catAx>
      <c:valAx>
        <c:axId val="93534464"/>
        <c:scaling>
          <c:orientation val="minMax"/>
        </c:scaling>
        <c:axPos val="l"/>
        <c:majorGridlines/>
        <c:minorGridlines/>
        <c:numFmt formatCode="General" sourceLinked="1"/>
        <c:tickLblPos val="low"/>
        <c:crossAx val="935329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14401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Муниципальная </a:t>
            </a: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программа </a:t>
            </a:r>
            <a:r>
              <a:rPr lang="ru-RU" sz="3600" dirty="0">
                <a:solidFill>
                  <a:srgbClr val="FF0000"/>
                </a:solidFill>
              </a:rPr>
              <a:t>«Безопасный город»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071678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/>
              <a:t> </a:t>
            </a:r>
            <a:r>
              <a:rPr lang="ru-RU" sz="3200" dirty="0" smtClean="0"/>
              <a:t>По муниципальной программе муниципального образования город Минусинск «</a:t>
            </a:r>
            <a:r>
              <a:rPr lang="ru-RU" sz="3200" dirty="0"/>
              <a:t>Безопасный город</a:t>
            </a:r>
            <a:r>
              <a:rPr lang="ru-RU" sz="3200" dirty="0" smtClean="0"/>
              <a:t>» (далее – Программа) расходы исполнены в сумме 195 тыс. рублей или 100% от уточненной бюджетной росписи (195 тыс. рублей).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4624"/>
            <a:ext cx="8435280" cy="14401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Бюджетные ассигнования на реализацию муниципальной программы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96632532"/>
              </p:ext>
            </p:extLst>
          </p:nvPr>
        </p:nvGraphicFramePr>
        <p:xfrm>
          <a:off x="457200" y="1609723"/>
          <a:ext cx="8186766" cy="40388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0312"/>
                <a:gridCol w="3094555"/>
                <a:gridCol w="1221535"/>
                <a:gridCol w="1170606"/>
                <a:gridCol w="1109592"/>
                <a:gridCol w="1090166"/>
              </a:tblGrid>
              <a:tr h="1250184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Раздел, подраздел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(тыс.руб.)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500" dirty="0"/>
                    </a:p>
                  </a:txBody>
                  <a:tcPr/>
                </a:tc>
              </a:tr>
              <a:tr h="5633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633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985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03 14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05 05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3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195,00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195,00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 исполнении муниципальной программы достигнуты следующие результаты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588106378"/>
              </p:ext>
            </p:extLst>
          </p:nvPr>
        </p:nvGraphicFramePr>
        <p:xfrm>
          <a:off x="357158" y="928670"/>
          <a:ext cx="8485217" cy="2356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1747"/>
                <a:gridCol w="1799353"/>
                <a:gridCol w="1384117"/>
              </a:tblGrid>
              <a:tr h="656675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Профилактика терроризма и экстремизма на территории города Минусинска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9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9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совершенных террористических актов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99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совершенных актов экстремистской направленности против соблюдения прав человека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99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случаев проявления экстремизма и негативного отношения к лицам других национальностей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56628201"/>
              </p:ext>
            </p:extLst>
          </p:nvPr>
        </p:nvGraphicFramePr>
        <p:xfrm>
          <a:off x="357158" y="3501007"/>
          <a:ext cx="8463313" cy="288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019"/>
                <a:gridCol w="1952909"/>
                <a:gridCol w="1166385"/>
              </a:tblGrid>
              <a:tr h="742155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2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Профилактика  правонарушений и предупреждение преступлений в муниципальном образовании город Минусинск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2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9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количества совершаемых преступлений, по сравнению с предыдущим годом</a:t>
                      </a:r>
                      <a:endParaRPr lang="ru-RU" sz="12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13,6</a:t>
                      </a:r>
                      <a:endParaRPr lang="ru-RU" sz="1200" b="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количества преступлений, связанных с незаконным оборотом наркотиков по сравнению с предыдущим годом</a:t>
                      </a:r>
                      <a:endParaRPr lang="ru-RU" sz="12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7,7</a:t>
                      </a:r>
                      <a:endParaRPr lang="ru-RU" sz="1200" b="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количества преступлений в общественных местах по сравнению с предыдущим годом</a:t>
                      </a:r>
                      <a:endParaRPr lang="ru-RU" sz="12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6,02</a:t>
                      </a:r>
                      <a:endParaRPr lang="ru-RU" sz="1200" b="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9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Площадь уничтоженной дикорастущей продукции</a:t>
                      </a:r>
                      <a:endParaRPr lang="ru-RU" sz="12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5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1,01</a:t>
                      </a:r>
                      <a:endParaRPr lang="ru-RU" sz="1200" b="0" kern="5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31.12.2018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071204938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395</TotalTime>
  <Words>211</Words>
  <Application>Microsoft Office PowerPoint</Application>
  <PresentationFormat>Экран (4:3)</PresentationFormat>
  <Paragraphs>58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Официальная</vt:lpstr>
      <vt:lpstr>Муниципальная  программа «Безопасный город»</vt:lpstr>
      <vt:lpstr>Слайд 2</vt:lpstr>
      <vt:lpstr>При исполнении муниципальной программы достигнуты следующие результаты </vt:lpstr>
      <vt:lpstr>Факт исполнения муниципальной программы на 31.12.2018 года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kab12_1</cp:lastModifiedBy>
  <cp:revision>32</cp:revision>
  <cp:lastPrinted>2018-01-19T10:05:38Z</cp:lastPrinted>
  <dcterms:created xsi:type="dcterms:W3CDTF">2016-04-08T05:14:21Z</dcterms:created>
  <dcterms:modified xsi:type="dcterms:W3CDTF">2019-03-20T11:43:51Z</dcterms:modified>
</cp:coreProperties>
</file>