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1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00C2C0-4C34-479A-AB11-742D98FB5DDE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9080B7-5273-49A5-A469-1D5FCF29833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080B7-5273-49A5-A469-1D5FCF298339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>
            <a:off x="2428860" y="642918"/>
            <a:ext cx="64294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428860" y="142854"/>
          <a:ext cx="6429420" cy="6571203"/>
        </p:xfrm>
        <a:graphic>
          <a:graphicData uri="http://schemas.openxmlformats.org/drawingml/2006/table">
            <a:tbl>
              <a:tblPr/>
              <a:tblGrid>
                <a:gridCol w="4165664"/>
                <a:gridCol w="1045828"/>
                <a:gridCol w="1217928"/>
              </a:tblGrid>
              <a:tr h="222379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latin typeface="Times New Roman"/>
                        </a:rPr>
                        <a:t>Исполнение доходов города Минусинска</a:t>
                      </a:r>
                    </a:p>
                  </a:txBody>
                  <a:tcPr marL="7937" marR="7937" marT="793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6247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latin typeface="Times New Roman"/>
                        </a:rPr>
                        <a:t>на 01 февраля 2016 года</a:t>
                      </a:r>
                    </a:p>
                  </a:txBody>
                  <a:tcPr marL="7937" marR="7937" marT="793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295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/>
                        </a:rPr>
                        <a:t>      Наименование показателей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План на год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/>
                        </a:rPr>
                        <a:t>План за 1 мес 2016 г.</a:t>
                      </a:r>
                    </a:p>
                  </a:txBody>
                  <a:tcPr marL="7937" marR="7937" marT="793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latin typeface="Times New Roman"/>
                        </a:rPr>
                        <a:t>1</a:t>
                      </a:r>
                    </a:p>
                  </a:txBody>
                  <a:tcPr marL="7937" marR="7937" marT="793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2</a:t>
                      </a:r>
                    </a:p>
                  </a:txBody>
                  <a:tcPr marL="7937" marR="7937" marT="793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3</a:t>
                      </a:r>
                    </a:p>
                  </a:txBody>
                  <a:tcPr marL="7937" marR="7937" marT="7937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0" u="none" strike="noStrike" dirty="0"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latin typeface="Times New Roman"/>
                        </a:rPr>
                        <a:t>414 788,7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latin typeface="Times New Roman"/>
                        </a:rPr>
                        <a:t>24 512,0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0" u="none" strike="noStrike" dirty="0">
                          <a:latin typeface="Times New Roman"/>
                        </a:rPr>
                        <a:t>НАЛОГОВЫЕ ДОХОДЫ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latin typeface="Times New Roman"/>
                        </a:rPr>
                        <a:t>331 308,6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latin typeface="Times New Roman"/>
                        </a:rPr>
                        <a:t>22 118,6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latin typeface="Times New Roman"/>
                        </a:rPr>
                        <a:t>Налог на прибыль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4 347,8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180,0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latin typeface="Times New Roman"/>
                        </a:rPr>
                        <a:t>Налог на доходы физических лиц                                           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216 211,1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10 679,7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l" fontAlgn="auto"/>
                      <a:r>
                        <a:rPr lang="ru-RU" sz="1400" b="0" i="0" u="none" strike="noStrike">
                          <a:latin typeface="Times New Roman"/>
                        </a:rPr>
                        <a:t>Акцизы</a:t>
                      </a:r>
                    </a:p>
                  </a:txBody>
                  <a:tcPr marL="7937" marR="7937" marT="793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24 569,4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1 794,0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41 825,7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7 810,1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latin typeface="Times New Roman"/>
                        </a:rPr>
                        <a:t>Налог на имущество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25 336,3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650,0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400" b="0" i="0" u="none" strike="noStrike" dirty="0"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19 018,3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1 004,8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78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latin typeface="Times New Roman"/>
                        </a:rPr>
                        <a:t>Задолженность и перерасчеты по отмененным налогам и сборам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0" u="none" strike="noStrike" dirty="0">
                          <a:latin typeface="Times New Roman"/>
                        </a:rPr>
                        <a:t> НЕНАЛОГОВЫЕ ДОХОДЫ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latin typeface="Times New Roman"/>
                        </a:rPr>
                        <a:t>83 480,1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latin typeface="Times New Roman"/>
                        </a:rPr>
                        <a:t>2 393,4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750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latin typeface="Times New Roman"/>
                        </a:rPr>
                        <a:t>70 853,0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1 820,0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78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latin typeface="Times New Roman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209,0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78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latin typeface="Times New Roman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latin typeface="Times New Roman"/>
                        </a:rPr>
                        <a:t>1 620,3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678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latin typeface="Times New Roman"/>
                        </a:rPr>
                        <a:t>1 440,0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50,0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latin typeface="Times New Roman"/>
                        </a:rPr>
                        <a:t>9 357,8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523,4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400" b="0" i="0" u="none" strike="noStrike"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latin typeface="Times New Roman"/>
                        </a:rPr>
                        <a:t>0,0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0" u="none" strike="noStrike"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>
                          <a:latin typeface="Times New Roman"/>
                        </a:rPr>
                        <a:t>1 338 190,3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>
                          <a:latin typeface="Times New Roman"/>
                        </a:rPr>
                        <a:t>43 148,1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7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400" b="1" i="0" u="none" strike="noStrike">
                          <a:latin typeface="Times New Roman"/>
                        </a:rPr>
                        <a:t>ВСЕГО ДОХОДЫ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latin typeface="Times New Roman"/>
                        </a:rPr>
                        <a:t>1 752 979,0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>
                          <a:latin typeface="Times New Roman"/>
                        </a:rPr>
                        <a:t>67 660,1</a:t>
                      </a:r>
                    </a:p>
                  </a:txBody>
                  <a:tcPr marL="7937" marR="7937" marT="7937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</TotalTime>
  <Words>171</Words>
  <Application>Microsoft Office PowerPoint</Application>
  <PresentationFormat>Экран (4:3)</PresentationFormat>
  <Paragraphs>63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Эркер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nata</cp:lastModifiedBy>
  <cp:revision>2</cp:revision>
  <dcterms:modified xsi:type="dcterms:W3CDTF">2016-04-04T03:00:35Z</dcterms:modified>
</cp:coreProperties>
</file>