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429" autoAdjust="0"/>
  </p:normalViewPr>
  <p:slideViewPr>
    <p:cSldViewPr>
      <p:cViewPr varScale="1">
        <p:scale>
          <a:sx n="86" d="100"/>
          <a:sy n="86" d="100"/>
        </p:scale>
        <p:origin x="-109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8%20&#1075;&#1086;&#1076;\&#1089;&#1072;&#1081;&#1090;\&#1043;&#1054;&#1058;&#1054;&#1042;&#1054;\&#1090;&#1072;&#1073;&#1083;&#1080;&#1094;&#1099;%20&#1082;%20&#1088;&#1077;&#1096;&#1077;&#1085;&#1080;&#1102;\&#1082;%20&#1088;&#1077;&#1096;&#1077;&#1085;&#1080;&#1102;%2020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8%20&#1075;&#1086;&#1076;\&#1089;&#1072;&#1081;&#1090;\&#1043;&#1054;&#1058;&#1054;&#1042;&#1054;\&#1090;&#1072;&#1073;&#1083;&#1080;&#1094;&#1099;%20&#1082;%20&#1088;&#1077;&#1096;&#1077;&#1085;&#1080;&#1102;\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2018 году</a:t>
            </a:r>
          </a:p>
        </c:rich>
      </c:tx>
      <c:layout>
        <c:manualLayout>
          <c:xMode val="edge"/>
          <c:yMode val="edge"/>
          <c:x val="0.2406388888888889"/>
          <c:y val="0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Pt>
            <c:idx val="2"/>
            <c:spPr>
              <a:solidFill>
                <a:srgbClr val="00B050"/>
              </a:solidFill>
            </c:spPr>
          </c:dPt>
          <c:dLbls>
            <c:showPercent val="1"/>
            <c:showLeaderLines val="1"/>
          </c:dLbls>
          <c:cat>
            <c:strRef>
              <c:f>('Доходы 2018'!$J$12;'Доходы 2018'!$J$35;'Доходы 2018'!$J$45)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2018'!$K$12;'Доходы 2018'!$K$35;'Доходы 2018'!$K$45)</c:f>
              <c:numCache>
                <c:formatCode>#,##0.00</c:formatCode>
                <c:ptCount val="3"/>
                <c:pt idx="0">
                  <c:v>323924.09999999998</c:v>
                </c:pt>
                <c:pt idx="1">
                  <c:v>68841.8</c:v>
                </c:pt>
                <c:pt idx="2">
                  <c:v>1349679.7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</a:t>
            </a:r>
            <a:r>
              <a:rPr lang="ru-RU" baseline="0"/>
              <a:t> городского бюджета в 2018 году</a:t>
            </a:r>
            <a:endParaRPr lang="ru-RU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2"/>
          <c:order val="2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(бюджет!$D$3,бюджет!$D$6:$D$9)</c:f>
              <c:numCache>
                <c:formatCode>#,##0.0</c:formatCode>
                <c:ptCount val="4"/>
                <c:pt idx="0">
                  <c:v>74762.2</c:v>
                </c:pt>
                <c:pt idx="1">
                  <c:v>132127.5</c:v>
                </c:pt>
                <c:pt idx="2">
                  <c:v>89037.6</c:v>
                </c:pt>
                <c:pt idx="3">
                  <c:v>1443074.1</c:v>
                </c:pt>
              </c:numCache>
            </c:numRef>
          </c:val>
        </c:ser>
        <c:ser>
          <c:idx val="1"/>
          <c:order val="1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(бюджет!$C$3,бюджет!$C$6:$C$9)</c:f>
            </c:numRef>
          </c:val>
        </c:ser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(бюджет!$B$3,бюджет!$B$6:$B$9)</c:f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2018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2019-2020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2018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2019-2020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4" cy="503685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4" cy="50368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67544" y="3284984"/>
          <a:ext cx="8136903" cy="3400217"/>
        </p:xfrm>
        <a:graphic>
          <a:graphicData uri="http://schemas.openxmlformats.org/drawingml/2006/table">
            <a:tbl>
              <a:tblPr/>
              <a:tblGrid>
                <a:gridCol w="2097691"/>
                <a:gridCol w="1509803"/>
                <a:gridCol w="1509803"/>
                <a:gridCol w="1509803"/>
                <a:gridCol w="1509803"/>
              </a:tblGrid>
              <a:tr h="12111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2018 год 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2019 год 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721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4 861 999,60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1 742 445,60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1 553 578,60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1 565 975,40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7462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4 861 999,60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1 742 445,60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1 553 578,60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1 565 975,40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214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507" marR="7507" marT="7507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7504" y="620688"/>
          <a:ext cx="4211960" cy="5832653"/>
        </p:xfrm>
        <a:graphic>
          <a:graphicData uri="http://schemas.openxmlformats.org/drawingml/2006/table">
            <a:tbl>
              <a:tblPr/>
              <a:tblGrid>
                <a:gridCol w="3444345"/>
                <a:gridCol w="767615"/>
              </a:tblGrid>
              <a:tr h="3163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2018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9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83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392 765,90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8783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323 924,10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783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5 496,90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771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220 349,90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1634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18 565,70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73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37 477,10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7794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27 929,10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273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14 105,40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1748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68 841,80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8554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46 868,10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1748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967,10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8554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9 455,12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657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1 410,00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70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10 141,48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771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26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1 349 679,70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954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308 128,30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0760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125 966,40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783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915 585,00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1748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783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6805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1 742 445,60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3923928" y="188640"/>
          <a:ext cx="522007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72396" y="85723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932040" y="1484784"/>
          <a:ext cx="4081016" cy="5248397"/>
        </p:xfrm>
        <a:graphic>
          <a:graphicData uri="http://schemas.openxmlformats.org/drawingml/2006/table">
            <a:tbl>
              <a:tblPr/>
              <a:tblGrid>
                <a:gridCol w="3302272"/>
                <a:gridCol w="778744"/>
              </a:tblGrid>
              <a:tr h="459861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2018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7050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1 742 445,6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2993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74 762,2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403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295,2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6806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3 049,0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9223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132 127,5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8691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89 037,6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460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1 443 074,1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050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1 128 982,3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050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83 600,7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050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575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178 441,3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1928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52 005,0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5986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0" y="0"/>
          <a:ext cx="5934075" cy="421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1866</TotalTime>
  <Words>320</Words>
  <Application>Microsoft Office PowerPoint</Application>
  <PresentationFormat>Экран (4:3)</PresentationFormat>
  <Paragraphs>105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Открытая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228</cp:revision>
  <dcterms:modified xsi:type="dcterms:W3CDTF">2018-01-25T06:29:53Z</dcterms:modified>
</cp:coreProperties>
</file>