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77" d="100"/>
          <a:sy n="77" d="100"/>
        </p:scale>
        <p:origin x="-13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8%20&#1075;&#1086;&#1076;\&#1089;&#1072;&#1081;&#1090;\&#1043;&#1054;&#1058;&#1054;&#1042;&#1054;\&#1076;&#1086;&#1093;&#1086;&#1076;&#1099;%20&#1085;&#1072;%2001.03.2018\&#1044;&#1086;&#1093;&#1086;&#1076;&#1099;%20&#1085;&#1072;&#1083;&#1086;&#1075;+&#1085;&#1077;&#1085;&#1072;&#1083;&#1086;&#1075;%20&#1085;&#1072;%2001.03.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8%20&#1075;&#1086;&#1076;\&#1089;&#1072;&#1081;&#1090;\&#1043;&#1054;&#1058;&#1054;&#1042;&#1054;\&#1088;&#1072;&#1089;&#1093;&#1086;&#1076;&#1099;%20&#1085;&#1072;%2001.03.2018\&#1092;&#1077;&#1074;&#1088;&#1072;&#1083;&#1100;\&#1076;&#1083;&#1103;%20&#1089;&#1072;&#1081;&#1090;&#1072;%20&#1085;&#1072;%2001.02.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5496.9</c:v>
                </c:pt>
                <c:pt idx="1">
                  <c:v>500</c:v>
                </c:pt>
                <c:pt idx="2">
                  <c:v>136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220349.9</c:v>
                </c:pt>
                <c:pt idx="1">
                  <c:v>24090</c:v>
                </c:pt>
                <c:pt idx="2">
                  <c:v>27445.96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37477.1</c:v>
                </c:pt>
                <c:pt idx="1">
                  <c:v>8602</c:v>
                </c:pt>
                <c:pt idx="2">
                  <c:v>7575.58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27929.1</c:v>
                </c:pt>
                <c:pt idx="1">
                  <c:v>2300</c:v>
                </c:pt>
                <c:pt idx="2">
                  <c:v>3624.5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14105.4</c:v>
                </c:pt>
                <c:pt idx="1">
                  <c:v>2009.6</c:v>
                </c:pt>
                <c:pt idx="2">
                  <c:v>2207.91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18565.7</c:v>
                </c:pt>
                <c:pt idx="1">
                  <c:v>1613</c:v>
                </c:pt>
                <c:pt idx="2">
                  <c:v>2056.59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46868.1</c:v>
                </c:pt>
                <c:pt idx="1">
                  <c:v>4244.7</c:v>
                </c:pt>
                <c:pt idx="2">
                  <c:v>3375.53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967.1</c:v>
                </c:pt>
                <c:pt idx="1">
                  <c:v>36</c:v>
                </c:pt>
                <c:pt idx="2">
                  <c:v>105.62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9455.1200000000008</c:v>
                </c:pt>
                <c:pt idx="1">
                  <c:v>129.68</c:v>
                </c:pt>
                <c:pt idx="2">
                  <c:v>135.97999999999999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1410</c:v>
                </c:pt>
                <c:pt idx="1">
                  <c:v>130</c:v>
                </c:pt>
                <c:pt idx="2">
                  <c:v>567.78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10141.48</c:v>
                </c:pt>
                <c:pt idx="1">
                  <c:v>1378</c:v>
                </c:pt>
                <c:pt idx="2">
                  <c:v>2502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20.54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308128.3</c:v>
                </c:pt>
                <c:pt idx="1">
                  <c:v>81950.100000000006</c:v>
                </c:pt>
                <c:pt idx="2">
                  <c:v>81950.100000000006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269269.71999999997</c:v>
                </c:pt>
                <c:pt idx="1">
                  <c:v>6401.4</c:v>
                </c:pt>
                <c:pt idx="2">
                  <c:v>6401.4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939526.49</c:v>
                </c:pt>
                <c:pt idx="1">
                  <c:v>97450.31</c:v>
                </c:pt>
                <c:pt idx="2">
                  <c:v>97450.31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2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-2977.97</c:v>
                </c:pt>
              </c:numCache>
            </c:numRef>
          </c:val>
        </c:ser>
        <c:shape val="box"/>
        <c:axId val="85299584"/>
        <c:axId val="85301888"/>
        <c:axId val="0"/>
      </c:bar3DChart>
      <c:catAx>
        <c:axId val="8529958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301888"/>
        <c:crosses val="autoZero"/>
        <c:auto val="1"/>
        <c:lblAlgn val="ctr"/>
        <c:lblOffset val="100"/>
      </c:catAx>
      <c:valAx>
        <c:axId val="8530188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2995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77137.429999999993</c:v>
                </c:pt>
                <c:pt idx="1">
                  <c:v>10537.4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295.2</c:v>
                </c:pt>
                <c:pt idx="1">
                  <c:v>31.1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3422.5</c:v>
                </c:pt>
                <c:pt idx="1">
                  <c:v>335.8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212304</c:v>
                </c:pt>
                <c:pt idx="1">
                  <c:v>4257.3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89541.3</c:v>
                </c:pt>
                <c:pt idx="1">
                  <c:v>8591.7000000000007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1204931.2</c:v>
                </c:pt>
                <c:pt idx="1">
                  <c:v>130189.4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94029.6</c:v>
                </c:pt>
                <c:pt idx="1">
                  <c:v>9910.7000000000007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173894.8</c:v>
                </c:pt>
                <c:pt idx="1">
                  <c:v>13431.5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53989.599999999999</c:v>
                </c:pt>
                <c:pt idx="1">
                  <c:v>6921.6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4.2</c:v>
                </c:pt>
              </c:numCache>
            </c:numRef>
          </c:val>
        </c:ser>
        <c:shape val="box"/>
        <c:axId val="67774336"/>
        <c:axId val="67775872"/>
        <c:axId val="0"/>
      </c:bar3DChart>
      <c:catAx>
        <c:axId val="677743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775872"/>
        <c:crosses val="autoZero"/>
        <c:auto val="1"/>
        <c:lblAlgn val="ctr"/>
        <c:lblOffset val="100"/>
      </c:catAx>
      <c:valAx>
        <c:axId val="6777587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7743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2018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2018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63688" y="2708920"/>
          <a:ext cx="6361103" cy="2385304"/>
        </p:xfrm>
        <a:graphic>
          <a:graphicData uri="http://schemas.openxmlformats.org/drawingml/2006/table">
            <a:tbl>
              <a:tblPr/>
              <a:tblGrid>
                <a:gridCol w="2463916"/>
                <a:gridCol w="1902690"/>
                <a:gridCol w="1994497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1 909 690,4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232 577,8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1 909 690,4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184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210,7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Февраль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404664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39953" y="548680"/>
          <a:ext cx="4824534" cy="6130432"/>
        </p:xfrm>
        <a:graphic>
          <a:graphicData uri="http://schemas.openxmlformats.org/drawingml/2006/table">
            <a:tbl>
              <a:tblPr/>
              <a:tblGrid>
                <a:gridCol w="2443298"/>
                <a:gridCol w="901538"/>
                <a:gridCol w="695751"/>
                <a:gridCol w="783947"/>
              </a:tblGrid>
              <a:tr h="576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2 мес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22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323 924,1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39 114,6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43 046,5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1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5 496,9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220 349,9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24 090,0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27 446,0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8 602,0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7 575,6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3 624,5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3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2 009,6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2 207,9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3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1 613,0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2 056,6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20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68 841,8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5 918,4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6 707,5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354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46 868,1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4 244,7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3 375,5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105,6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9 455,1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567,8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1 378,0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2 502,0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15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1 516 924,5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185 801,8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182 823,8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308 128,3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81 950,1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81 950,1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269 269,7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6 401,4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6 401,4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939 526,5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97 450,3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97 450,3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3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1 909 690,4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230 834,8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232 577,8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Февраль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1" y="1052729"/>
          <a:ext cx="4104457" cy="5204011"/>
        </p:xfrm>
        <a:graphic>
          <a:graphicData uri="http://schemas.openxmlformats.org/drawingml/2006/table">
            <a:tbl>
              <a:tblPr/>
              <a:tblGrid>
                <a:gridCol w="2208557"/>
                <a:gridCol w="887788"/>
                <a:gridCol w="1008112"/>
              </a:tblGrid>
              <a:tr h="663990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4208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1 909 690,4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184 210,7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90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77 137,4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10 537,4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2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639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3 422,5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26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212 304,0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4 257,3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639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89 541,3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8 591,7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2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1 526 890,0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160 453,2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2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1 204 931,2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130 189,4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2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94 029,6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9 910,7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2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2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173 894,8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13 431,5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42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53 989,6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6 921,6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26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427984" y="836712"/>
          <a:ext cx="5616624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2184</TotalTime>
  <Words>388</Words>
  <Application>Microsoft Office PowerPoint</Application>
  <PresentationFormat>Экран (4:3)</PresentationFormat>
  <Paragraphs>148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289</cp:revision>
  <dcterms:modified xsi:type="dcterms:W3CDTF">2018-03-15T02:58:21Z</dcterms:modified>
</cp:coreProperties>
</file>