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1%20&#1075;&#1086;&#1076;\&#1057;&#1072;&#1081;&#1090;\&#1043;&#1054;&#1058;&#1054;&#1042;&#1054;\&#1076;&#1086;&#1093;&#1086;&#1076;&#1099;%20&#1085;&#1072;%2001.05.2021\&#1044;&#1086;&#1093;&#1086;&#1076;&#1099;%20&#1085;&#1072;&#1083;&#1086;&#1075;+&#1085;&#1077;&#1085;&#1072;&#1083;&#1086;&#1075;%20&#1085;&#1072;%2001.05.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21%20&#1075;&#1086;&#1076;\&#1057;&#1072;&#1081;&#1090;\&#1043;&#1054;&#1058;&#1054;&#1042;&#1054;\&#1088;&#1072;&#1089;&#1093;&#1086;&#1076;&#1099;%20&#1085;&#1072;%2001.05.2021\&#1072;&#1087;&#1088;&#1077;&#1083;&#1100;\&#1076;&#1083;&#1103;%20&#1089;&#1072;&#1081;&#1090;&#1072;%20&#1085;&#1072;%2001.05.20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12689.9</c:v>
                </c:pt>
                <c:pt idx="1">
                  <c:v>4280</c:v>
                </c:pt>
                <c:pt idx="2">
                  <c:v>4352.0599999999995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309123.12</c:v>
                </c:pt>
                <c:pt idx="1">
                  <c:v>83168</c:v>
                </c:pt>
                <c:pt idx="2">
                  <c:v>84138.709999999992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82398.989999999991</c:v>
                </c:pt>
                <c:pt idx="1">
                  <c:v>43189.99</c:v>
                </c:pt>
                <c:pt idx="2">
                  <c:v>49915.02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41308.6</c:v>
                </c:pt>
                <c:pt idx="1">
                  <c:v>6012</c:v>
                </c:pt>
                <c:pt idx="2">
                  <c:v>5961.2000000000007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16099.099999999997</c:v>
                </c:pt>
                <c:pt idx="1">
                  <c:v>4324.3999999999996</c:v>
                </c:pt>
                <c:pt idx="2">
                  <c:v>4918.96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24101.599999999999</c:v>
                </c:pt>
                <c:pt idx="1">
                  <c:v>7786</c:v>
                </c:pt>
                <c:pt idx="2">
                  <c:v>7432.4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48809.280000000006</c:v>
                </c:pt>
                <c:pt idx="1">
                  <c:v>13546.7</c:v>
                </c:pt>
                <c:pt idx="2">
                  <c:v>18026.09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973.2</c:v>
                </c:pt>
                <c:pt idx="1">
                  <c:v>175</c:v>
                </c:pt>
                <c:pt idx="2">
                  <c:v>356.91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722.24000000000012</c:v>
                </c:pt>
                <c:pt idx="1">
                  <c:v>299.35000000000002</c:v>
                </c:pt>
                <c:pt idx="2">
                  <c:v>512.05999999999995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1400</c:v>
                </c:pt>
                <c:pt idx="1">
                  <c:v>400</c:v>
                </c:pt>
                <c:pt idx="2">
                  <c:v>-58.370000000000005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1380.9</c:v>
                </c:pt>
                <c:pt idx="1">
                  <c:v>532.55000000000007</c:v>
                </c:pt>
                <c:pt idx="2">
                  <c:v>5259.83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223.07</c:v>
                </c:pt>
                <c:pt idx="1">
                  <c:v>80</c:v>
                </c:pt>
                <c:pt idx="2">
                  <c:v>24.43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485647.99999999994</c:v>
                </c:pt>
                <c:pt idx="1">
                  <c:v>165833</c:v>
                </c:pt>
                <c:pt idx="2">
                  <c:v>165833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634188.42999999993</c:v>
                </c:pt>
                <c:pt idx="1">
                  <c:v>34043.270000000004</c:v>
                </c:pt>
                <c:pt idx="2">
                  <c:v>34043.269999999997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1017394.1699999999</c:v>
                </c:pt>
                <c:pt idx="1">
                  <c:v>287480.77</c:v>
                </c:pt>
                <c:pt idx="2">
                  <c:v>287480.77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4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-2844.3</c:v>
                </c:pt>
                <c:pt idx="1">
                  <c:v>-2844.3</c:v>
                </c:pt>
                <c:pt idx="2">
                  <c:v>-2845.2999999999993</c:v>
                </c:pt>
              </c:numCache>
            </c:numRef>
          </c:val>
        </c:ser>
        <c:shape val="box"/>
        <c:axId val="104100608"/>
        <c:axId val="104114816"/>
        <c:axId val="0"/>
      </c:bar3DChart>
      <c:catAx>
        <c:axId val="10410060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4114816"/>
        <c:crosses val="autoZero"/>
        <c:auto val="1"/>
        <c:lblAlgn val="ctr"/>
        <c:lblOffset val="100"/>
      </c:catAx>
      <c:valAx>
        <c:axId val="10411481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41006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210568.4</c:v>
                </c:pt>
                <c:pt idx="1">
                  <c:v>39807.1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413.8</c:v>
                </c:pt>
                <c:pt idx="1">
                  <c:v>107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7810.1</c:v>
                </c:pt>
                <c:pt idx="1">
                  <c:v>1626.6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152392.20000000001</c:v>
                </c:pt>
                <c:pt idx="1">
                  <c:v>19568.900000000001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323648.5</c:v>
                </c:pt>
                <c:pt idx="1">
                  <c:v>26030.5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1882.5</c:v>
                </c:pt>
                <c:pt idx="1">
                  <c:v>136.6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1578668.8</c:v>
                </c:pt>
                <c:pt idx="1">
                  <c:v>429443.8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257468.9</c:v>
                </c:pt>
                <c:pt idx="1">
                  <c:v>39158.800000000003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43.8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147542.6</c:v>
                </c:pt>
                <c:pt idx="1">
                  <c:v>26794.5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83306.8</c:v>
                </c:pt>
                <c:pt idx="1">
                  <c:v>26490.9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69188608"/>
        <c:axId val="69474944"/>
        <c:axId val="0"/>
      </c:bar3DChart>
      <c:catAx>
        <c:axId val="6918860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474944"/>
        <c:crosses val="autoZero"/>
        <c:auto val="1"/>
        <c:lblAlgn val="ctr"/>
        <c:lblOffset val="100"/>
      </c:catAx>
      <c:valAx>
        <c:axId val="6947494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1886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1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апрель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13.05.2021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:a16="http://schemas.microsoft.com/office/drawing/2014/main" xmlns="" val="1079388102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213749816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:a16="http://schemas.microsoft.com/office/drawing/2014/main" xmlns="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за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4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мес. 2021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2 724 094,61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664 153,71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681 198,02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2 763 846,43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683 747,51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609 164,70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-39 751,82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-19 593,80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72 033,32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апрель </a:t>
            </a:r>
            <a:r>
              <a:rPr lang="ru-RU" sz="3200" b="1" dirty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260648"/>
          <a:ext cx="4788024" cy="6597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427985" y="461526"/>
          <a:ext cx="4464496" cy="5939274"/>
        </p:xfrm>
        <a:graphic>
          <a:graphicData uri="http://schemas.openxmlformats.org/drawingml/2006/table">
            <a:tbl>
              <a:tblPr/>
              <a:tblGrid>
                <a:gridCol w="1986700"/>
                <a:gridCol w="825932"/>
                <a:gridCol w="825932"/>
                <a:gridCol w="825932"/>
              </a:tblGrid>
              <a:tr h="32005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4 мес. 2021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28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485 721,31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148 760,39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156 718,35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3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4 280,00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4 352,06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51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83 168,00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84 138,71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5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82 398,99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43 189,99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49 915,02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5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6 012,00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5 961,20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03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4 324,40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4 918,96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03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7 786,00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7 432,40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32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53 508,69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15 033,60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24 120,95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21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48 809,28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13 546,70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18 026,09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9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356,91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9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299,35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512,06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9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-58,37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9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1 380,90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532,55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5 259,83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41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9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2 184 864,61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500 359,72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500 358,72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9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485 648,00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165 833,00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165 833,00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9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634 188,43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34 043,27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34 043,27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9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1 017 394,17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287 480,77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287 480,77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41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50 478,31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15 846,98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15 846,98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41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9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03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2 724 094,61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664 153,71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681 198,02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апрель </a:t>
            </a:r>
            <a:r>
              <a:rPr lang="ru-RU" sz="3200" b="1" dirty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332656"/>
          <a:ext cx="4283968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644008" y="908720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2 763 846,4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609 164,7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210 568,4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39 807,1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7 810,1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152 392,2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19 568,9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323 648,5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26 030,5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2 047 431,1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199 235,1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1 578 668,8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429 443,8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257 468,9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39 158,8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147 542,6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26 794,5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83 306,8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26 490,9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2668</TotalTime>
  <Words>435</Words>
  <Application>Microsoft Office PowerPoint</Application>
  <PresentationFormat>Экран (4:3)</PresentationFormat>
  <Paragraphs>158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361</cp:revision>
  <dcterms:modified xsi:type="dcterms:W3CDTF">2021-05-13T09:48:25Z</dcterms:modified>
</cp:coreProperties>
</file>