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3" r:id="rId2"/>
    <p:sldId id="291" r:id="rId3"/>
    <p:sldId id="294" r:id="rId4"/>
    <p:sldId id="292" r:id="rId5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82" autoAdjust="0"/>
    <p:restoredTop sz="94660"/>
  </p:normalViewPr>
  <p:slideViewPr>
    <p:cSldViewPr>
      <p:cViewPr varScale="1">
        <p:scale>
          <a:sx n="112" d="100"/>
          <a:sy n="112" d="100"/>
        </p:scale>
        <p:origin x="-9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1363"/>
            <a:ext cx="494188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40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4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4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1628800"/>
            <a:ext cx="8101408" cy="2862322"/>
          </a:xfrm>
          <a:prstGeom prst="rect">
            <a:avLst/>
          </a:prstGeom>
          <a:solidFill>
            <a:schemeClr val="accent3">
              <a:lumMod val="75000"/>
            </a:schemeClr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</a:t>
            </a:r>
          </a:p>
          <a:p>
            <a:pPr algn="ctr">
              <a:defRPr/>
            </a:pP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исполнению бюджетных обязательств за 2020 год по МКУ «Управление городского хозяйства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60932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defRPr/>
            </a:pPr>
            <a:r>
              <a:rPr lang="ru-RU" b="1" kern="0" dirty="0"/>
              <a:t>Егоров Александр Леонидович, </a:t>
            </a:r>
          </a:p>
          <a:p>
            <a:pPr lvl="0" algn="r">
              <a:defRPr/>
            </a:pPr>
            <a:r>
              <a:rPr lang="ru-RU" b="1" kern="0" dirty="0"/>
              <a:t>МКУ «Управление городского хозяйства» </a:t>
            </a:r>
          </a:p>
        </p:txBody>
      </p:sp>
    </p:spTree>
    <p:extLst>
      <p:ext uri="{BB962C8B-B14F-4D97-AF65-F5344CB8AC3E}">
        <p14:creationId xmlns:p14="http://schemas.microsoft.com/office/powerpoint/2010/main" xmlns="" val="363055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270149" y="116632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6427" y="55780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</a:t>
            </a:r>
            <a:b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на 2018 - 2024  годы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1955637"/>
              </p:ext>
            </p:extLst>
          </p:nvPr>
        </p:nvGraphicFramePr>
        <p:xfrm>
          <a:off x="335740" y="2089448"/>
          <a:ext cx="8451141" cy="42508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2983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04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2397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4807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 «Управление городского хозяйства»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6 346,76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24 809,67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6 346,76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809,67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5 758,10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1 183,78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5 758,10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1 183,78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03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303,06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22 491,77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303,06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22 491,77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города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285,60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1 134,12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285,60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1 134,12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03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6 019,98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5 050,00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5 000,00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4 750,00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города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1 019,98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29,41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37 176,41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36 206,43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97,39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70299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332656"/>
            <a:ext cx="8363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«Благоустройство дворовых и общественных территорий»</a:t>
            </a:r>
            <a:endParaRPr lang="ru-RU" i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9736321"/>
              </p:ext>
            </p:extLst>
          </p:nvPr>
        </p:nvGraphicFramePr>
        <p:xfrm>
          <a:off x="413265" y="1412776"/>
          <a:ext cx="8451141" cy="45365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298377"/>
                <a:gridCol w="4320481"/>
                <a:gridCol w="936104"/>
                <a:gridCol w="936104"/>
                <a:gridCol w="936104"/>
                <a:gridCol w="1023971"/>
              </a:tblGrid>
              <a:tr h="64807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4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 «Управление городского хозяйства»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6 346,76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24 809,67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6 346,76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809,67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5 758,10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1 183,78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5 758,10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1 183,78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03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303,06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22 491,77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303,06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22 491,77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города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285,60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1 134,12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285,60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1 134,12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03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6 019,98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5 050,00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5 000,00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4 750,00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города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1 019,98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29,41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37 176,41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36 206,43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97,39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0237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576" y="-1524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646939"/>
              </p:ext>
            </p:extLst>
          </p:nvPr>
        </p:nvGraphicFramePr>
        <p:xfrm>
          <a:off x="392090" y="3789040"/>
          <a:ext cx="8451140" cy="2705560"/>
        </p:xfrm>
        <a:graphic>
          <a:graphicData uri="http://schemas.openxmlformats.org/drawingml/2006/table">
            <a:tbl>
              <a:tblPr firstRow="1" firstCol="1" lastRow="1" lastCol="1" bandRow="1" bandCol="1">
                <a:solidFill>
                  <a:schemeClr val="tx2">
                    <a:lumMod val="20000"/>
                    <a:lumOff val="80000"/>
                  </a:schemeClr>
                </a:solidFill>
                <a:tableStyleId>{69CF1AB2-1976-4502-BF36-3FF5EA218861}</a:tableStyleId>
              </a:tblPr>
              <a:tblGrid>
                <a:gridCol w="531204"/>
                <a:gridCol w="6390538"/>
                <a:gridCol w="1529398"/>
              </a:tblGrid>
              <a:tr h="5695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 бюджетных средств в 2020 году,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9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дворовых и общественных территорий города Минусинска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31 137,91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373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дизайн-проектов, презентаций концепции благоустройства по общественным территориям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268,52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9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концепции благоустройства города в связи с празднованием 200-летия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4 800,00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373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36 206,43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69794" y="34000"/>
            <a:ext cx="85385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0627901"/>
              </p:ext>
            </p:extLst>
          </p:nvPr>
        </p:nvGraphicFramePr>
        <p:xfrm>
          <a:off x="346286" y="670005"/>
          <a:ext cx="8496944" cy="2493127"/>
        </p:xfrm>
        <a:graphic>
          <a:graphicData uri="http://schemas.openxmlformats.org/drawingml/2006/table">
            <a:tbl>
              <a:tblPr firstRow="1" firstCol="1" lastRow="1" lastCol="1" bandRow="1" bandCol="1">
                <a:solidFill>
                  <a:schemeClr val="tx2">
                    <a:lumMod val="20000"/>
                    <a:lumOff val="80000"/>
                  </a:schemeClr>
                </a:solidFill>
                <a:tableStyleId>{69CF1AB2-1976-4502-BF36-3FF5EA218861}</a:tableStyleId>
              </a:tblPr>
              <a:tblGrid>
                <a:gridCol w="368645"/>
                <a:gridCol w="5758180"/>
                <a:gridCol w="720080"/>
                <a:gridCol w="785943"/>
                <a:gridCol w="864096"/>
              </a:tblGrid>
              <a:tr h="2880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97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качества и комфорта городской среды на территории муниципального образования город Минусинск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благоустроенных дворовых территорий многоквартирных домов в рамках подпрограммы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97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территорий общего пользования города в рамках подпрограммы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54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дизайн-проектов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54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разработанных концепций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18042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</TotalTime>
  <Words>417</Words>
  <Application>Microsoft Office PowerPoint</Application>
  <PresentationFormat>Экран (4:3)</PresentationFormat>
  <Paragraphs>182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Муниципальная программа   «Формирование современной городской среды» на 2018 - 2024  годы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141</cp:revision>
  <cp:lastPrinted>2021-03-09T05:02:08Z</cp:lastPrinted>
  <dcterms:modified xsi:type="dcterms:W3CDTF">2021-03-11T05:45:01Z</dcterms:modified>
</cp:coreProperties>
</file>