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44;&#1086;&#1093;&#1086;&#1076;&#1099;%20&#1085;&#1072;%2001.02.2020\&#1044;&#1086;&#1093;&#1086;&#1076;&#1099;%20&#1085;&#1072;&#1083;&#1086;&#1075;+&#1085;&#1077;&#1085;&#1072;&#1083;&#1086;&#1075;%20&#1085;&#1072;%2001.02.20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192.168.1.5\budjet\2020%20&#1075;&#1086;&#1076;\&#1089;&#1072;&#1081;&#1090;\&#1043;&#1054;&#1058;&#1054;&#1042;&#1054;\&#1088;&#1072;&#1089;&#1093;&#1086;&#1076;&#1099;%20&#1085;&#1072;%2001.02.2020\&#1103;&#1085;&#1074;&#1072;&#1088;&#1100;\&#1076;&#1083;&#1103;%20&#1089;&#1072;&#1081;&#1090;&#1072;%20&#1085;&#1072;%2001.02.2020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6017.6</c:v>
                </c:pt>
                <c:pt idx="1">
                  <c:v>354</c:v>
                </c:pt>
                <c:pt idx="2">
                  <c:v>200.86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269015.64</c:v>
                </c:pt>
                <c:pt idx="1">
                  <c:v>11300</c:v>
                </c:pt>
                <c:pt idx="2">
                  <c:v>10444.540000000001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34616.199999999997</c:v>
                </c:pt>
                <c:pt idx="1">
                  <c:v>5877.98</c:v>
                </c:pt>
                <c:pt idx="2">
                  <c:v>7362.95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36295.599999999999</c:v>
                </c:pt>
                <c:pt idx="1">
                  <c:v>1468.56</c:v>
                </c:pt>
                <c:pt idx="2">
                  <c:v>2465.8200000000002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14814.9</c:v>
                </c:pt>
                <c:pt idx="1">
                  <c:v>504</c:v>
                </c:pt>
                <c:pt idx="2">
                  <c:v>793.07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23712</c:v>
                </c:pt>
                <c:pt idx="1">
                  <c:v>2178.62</c:v>
                </c:pt>
                <c:pt idx="2">
                  <c:v>1853.18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50872.7</c:v>
                </c:pt>
                <c:pt idx="1">
                  <c:v>2421.48</c:v>
                </c:pt>
                <c:pt idx="2">
                  <c:v>3247.06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515</c:v>
                </c:pt>
                <c:pt idx="1">
                  <c:v>128.33000000000001</c:v>
                </c:pt>
                <c:pt idx="2">
                  <c:v>43.6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1829.19</c:v>
                </c:pt>
                <c:pt idx="1">
                  <c:v>90.88</c:v>
                </c:pt>
                <c:pt idx="2">
                  <c:v>561.58000000000004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1497.5</c:v>
                </c:pt>
                <c:pt idx="1">
                  <c:v>42.2</c:v>
                </c:pt>
                <c:pt idx="2">
                  <c:v>585.5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1972.8</c:v>
                </c:pt>
                <c:pt idx="1">
                  <c:v>133.30000000000001</c:v>
                </c:pt>
                <c:pt idx="2">
                  <c:v>179.73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160.35</c:v>
                </c:pt>
                <c:pt idx="1">
                  <c:v>0</c:v>
                </c:pt>
                <c:pt idx="2">
                  <c:v>-38.79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473017.9</c:v>
                </c:pt>
                <c:pt idx="1">
                  <c:v>15902.8</c:v>
                </c:pt>
                <c:pt idx="2">
                  <c:v>15902.8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299368.55</c:v>
                </c:pt>
                <c:pt idx="1">
                  <c:v>112.98</c:v>
                </c:pt>
                <c:pt idx="2">
                  <c:v>0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989037.14</c:v>
                </c:pt>
                <c:pt idx="1">
                  <c:v>30193.67</c:v>
                </c:pt>
                <c:pt idx="2">
                  <c:v>30188.97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1288.69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за 1 мес. 2020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-2269.1999999999998</c:v>
                </c:pt>
              </c:numCache>
            </c:numRef>
          </c:val>
        </c:ser>
        <c:shape val="box"/>
        <c:axId val="90271744"/>
        <c:axId val="90274048"/>
        <c:axId val="0"/>
      </c:bar3DChart>
      <c:catAx>
        <c:axId val="9027174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0274048"/>
        <c:crosses val="autoZero"/>
        <c:auto val="1"/>
        <c:lblAlgn val="ctr"/>
        <c:lblOffset val="100"/>
      </c:catAx>
      <c:valAx>
        <c:axId val="9027404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9027174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108996.1</c:v>
                </c:pt>
                <c:pt idx="1">
                  <c:v>6817.2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377.1</c:v>
                </c:pt>
                <c:pt idx="1">
                  <c:v>0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4565.5</c:v>
                </c:pt>
                <c:pt idx="1">
                  <c:v>101.1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179079.4</c:v>
                </c:pt>
                <c:pt idx="1">
                  <c:v>689.9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172101</c:v>
                </c:pt>
                <c:pt idx="1">
                  <c:v>1834.4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1461686</c:v>
                </c:pt>
                <c:pt idx="1">
                  <c:v>44148.9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120973.9</c:v>
                </c:pt>
                <c:pt idx="1">
                  <c:v>3601.4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42.5</c:v>
                </c:pt>
                <c:pt idx="1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157508.5</c:v>
                </c:pt>
                <c:pt idx="1">
                  <c:v>2687.4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66491.3</c:v>
                </c:pt>
                <c:pt idx="1">
                  <c:v>3386.7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200</c:v>
                </c:pt>
                <c:pt idx="1">
                  <c:v>0</c:v>
                </c:pt>
              </c:numCache>
            </c:numRef>
          </c:val>
        </c:ser>
        <c:shape val="box"/>
        <c:axId val="57910784"/>
        <c:axId val="58089856"/>
        <c:axId val="0"/>
      </c:bar3DChart>
      <c:catAx>
        <c:axId val="5791078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8089856"/>
        <c:crosses val="autoZero"/>
        <c:auto val="1"/>
        <c:lblAlgn val="ctr"/>
        <c:lblOffset val="100"/>
      </c:catAx>
      <c:valAx>
        <c:axId val="5808985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7910784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январь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2020 </a:t>
          </a:r>
          <a:r>
            <a:rPr lang="ru-RU" sz="33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</a:t>
          </a: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17.02.2020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604011230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827584" y="2851205"/>
          <a:ext cx="7416823" cy="2377996"/>
        </p:xfrm>
        <a:graphic>
          <a:graphicData uri="http://schemas.openxmlformats.org/drawingml/2006/table">
            <a:tbl>
              <a:tblPr/>
              <a:tblGrid>
                <a:gridCol w="2073025"/>
                <a:gridCol w="1781266"/>
                <a:gridCol w="1781266"/>
                <a:gridCol w="1781266"/>
              </a:tblGrid>
              <a:tr h="954471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2020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за 1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54541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2 204 604,86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70 708,80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71 521,67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2 239 554,86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67 440,10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63 267,04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3905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-34 950,00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3 268,70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8 254,63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332656"/>
          <a:ext cx="4248470" cy="6344280"/>
        </p:xfrm>
        <a:graphic>
          <a:graphicData uri="http://schemas.openxmlformats.org/drawingml/2006/table">
            <a:tbl>
              <a:tblPr/>
              <a:tblGrid>
                <a:gridCol w="1890569"/>
                <a:gridCol w="785967"/>
                <a:gridCol w="785967"/>
                <a:gridCol w="785967"/>
              </a:tblGrid>
              <a:tr h="4496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План за 1 мес. 2020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989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384 471,94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21 683,16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23 120,42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6 017,60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354,00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200,86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269 015,64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11 300,00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10 444,54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34 616,20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5 877,98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7 362,95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36 295,60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2 465,82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14 814,90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793,07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23 712,00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2 178,62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1 853,18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76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56 847,54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2 816,19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4 578,68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122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50 872,70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2 421,48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3 247,06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128,33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92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1 829,19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92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1 497,50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1 972,80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133,30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160,35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-38,79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1 763 285,38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46 209,45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43 822,57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45920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473 017,90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15 902,80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15 902,80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299 368,55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112,98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989 037,14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30 193,67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30 188,97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1 288,69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0613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-2 269,20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0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2 204 604,86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70 708,80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71 521,67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4427984" y="404664"/>
          <a:ext cx="4896544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 </a:t>
            </a:r>
            <a:r>
              <a:rPr lang="ru-RU" b="1" dirty="0" smtClean="0"/>
              <a:t>январь </a:t>
            </a:r>
            <a:r>
              <a:rPr lang="ru-RU" sz="3200" b="1" dirty="0" smtClean="0"/>
              <a:t>2020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548680"/>
          <a:ext cx="5292080" cy="580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5076056" y="836712"/>
          <a:ext cx="3911599" cy="452628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2 239 554,9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63 267,0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108 996,1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6 817,2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4 565,5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101,1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179 079,4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689,9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172 101,0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1 834,4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1 774 235,8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53 824,4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1 461 686,0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44 148,9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120 973,9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3 601,4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125 042,1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2 687,4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66 491,3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3 386,7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2493</TotalTime>
  <Words>412</Words>
  <Application>Microsoft Office PowerPoint</Application>
  <PresentationFormat>Экран (4:3)</PresentationFormat>
  <Paragraphs>157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user3</cp:lastModifiedBy>
  <cp:revision>331</cp:revision>
  <dcterms:modified xsi:type="dcterms:W3CDTF">2020-02-17T08:32:51Z</dcterms:modified>
</cp:coreProperties>
</file>