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>
        <p:scale>
          <a:sx n="107" d="100"/>
          <a:sy n="107" d="100"/>
        </p:scale>
        <p:origin x="-84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04.02.2020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6"/>
            <a:ext cx="7772400" cy="172819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2020-2022годы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1988840"/>
            <a:ext cx="8062912" cy="201622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«Физическая культура и спорт 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муниципальном образовании 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город Минусинск»</a:t>
            </a:r>
          </a:p>
          <a:p>
            <a:endParaRPr lang="ru-RU" dirty="0"/>
          </a:p>
        </p:txBody>
      </p:sp>
      <p:pic>
        <p:nvPicPr>
          <p:cNvPr id="8" name="Рисунок 7" descr="C:\Users\user\Desktop\Новая папка (2)\h9Jy_c8Zfrc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861048"/>
            <a:ext cx="4347622" cy="2808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772400" cy="79208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Перечень подпрограмм </a:t>
            </a:r>
            <a:b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муниципальной программы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340768"/>
            <a:ext cx="8784976" cy="4536504"/>
          </a:xfrm>
        </p:spPr>
        <p:txBody>
          <a:bodyPr>
            <a:normAutofit/>
          </a:bodyPr>
          <a:lstStyle/>
          <a:p>
            <a:r>
              <a:rPr lang="ru-RU" sz="2000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1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«Развитие массовой физической культуры и спорта»;</a:t>
            </a:r>
          </a:p>
          <a:p>
            <a:r>
              <a:rPr lang="ru-RU" sz="2000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2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резерва»;</a:t>
            </a:r>
          </a:p>
          <a:p>
            <a:r>
              <a:rPr lang="ru-RU" sz="2000" i="1" u="sng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подпрограмма 3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«Выполнение муниципальных функций в установленной форме»</a:t>
            </a:r>
          </a:p>
          <a:p>
            <a:endParaRPr lang="ru-RU" b="1" dirty="0"/>
          </a:p>
        </p:txBody>
      </p:sp>
      <p:pic>
        <p:nvPicPr>
          <p:cNvPr id="1026" name="Picture 2" descr="C:\Users\admin\Desktop\Z_nZIrpWI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36912"/>
            <a:ext cx="4032448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user\Desktop\Новая папка (2)\imag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36912"/>
            <a:ext cx="3867785" cy="29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772400" cy="176376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Цели муниципальной Программы </a:t>
            </a:r>
            <a:endParaRPr lang="ru-RU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95936" y="1988841"/>
            <a:ext cx="4968552" cy="266429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Создание и оптимизация условий, обеспечивающих возможность для жителей города вести здоровый образ жизни, систематически заниматься физической культурой и спортом (включая спорт высших достижений), получить доступ к развитой спортивной инфраструктуре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user\Desktop\Новая папка (2)\DdsnNVtBgo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89" y="4697760"/>
            <a:ext cx="3465087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789" y="1844824"/>
            <a:ext cx="3495675" cy="2314575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55976" y="4663488"/>
            <a:ext cx="3888432" cy="2160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70080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Задачи муниципальной Программы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916832"/>
            <a:ext cx="8856984" cy="42484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развитие массовой физической культуры и спорта, проведение спортивных мероприятий;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разработка и реализация комплекса мер по пропаганде физической культуры и спорта как важнейшей составляющей здорового образа жизни;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системы подготовки спортивного резерва;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совершенствование финансового обеспечения физкультурно-спортивной деятельности;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укрепление материально-технической  спортивной базы для занятий  физической культурой и спортом.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7114916"/>
              </p:ext>
            </p:extLst>
          </p:nvPr>
        </p:nvGraphicFramePr>
        <p:xfrm>
          <a:off x="395536" y="1268760"/>
          <a:ext cx="8496943" cy="201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42"/>
                <a:gridCol w="1566490"/>
                <a:gridCol w="2199946"/>
                <a:gridCol w="1032339"/>
                <a:gridCol w="1141228"/>
                <a:gridCol w="939526"/>
                <a:gridCol w="1095672"/>
              </a:tblGrid>
              <a:tr h="50405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35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3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995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857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«Физическая культура и спорт в муниципальном образовании город Минусинск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62282,31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55815,82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55815,82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173913,95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Распределение планируемых расходов по  подпрограммам  муниципальной программы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4723739"/>
              </p:ext>
            </p:extLst>
          </p:nvPr>
        </p:nvGraphicFramePr>
        <p:xfrm>
          <a:off x="323528" y="4509120"/>
          <a:ext cx="8424935" cy="2016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39"/>
                <a:gridCol w="1680807"/>
                <a:gridCol w="2019591"/>
                <a:gridCol w="1023590"/>
                <a:gridCol w="1131556"/>
                <a:gridCol w="931565"/>
                <a:gridCol w="1086387"/>
              </a:tblGrid>
              <a:tr h="79208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405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5840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1.1.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1 «Развитие массовой физической культуры и спорта»,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33787,15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27648,89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27648,89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89084,93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57198" y="3514997"/>
            <a:ext cx="82296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1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Подпрограмма 1 </a:t>
            </a:r>
            <a:b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«Развитие массовой физической культуры и спорта»</a:t>
            </a: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081781"/>
              </p:ext>
            </p:extLst>
          </p:nvPr>
        </p:nvGraphicFramePr>
        <p:xfrm>
          <a:off x="827584" y="1182649"/>
          <a:ext cx="7704858" cy="174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8"/>
                <a:gridCol w="1656184"/>
                <a:gridCol w="1728192"/>
                <a:gridCol w="936104"/>
                <a:gridCol w="1034842"/>
                <a:gridCol w="851944"/>
                <a:gridCol w="993534"/>
              </a:tblGrid>
              <a:tr h="576064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480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2 «Развитие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системы подготовки спортивного резерва»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25361,97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25033,74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25033,74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75429,45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2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117038"/>
              </p:ext>
            </p:extLst>
          </p:nvPr>
        </p:nvGraphicFramePr>
        <p:xfrm>
          <a:off x="755576" y="4149080"/>
          <a:ext cx="7920881" cy="2019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47"/>
                <a:gridCol w="1702362"/>
                <a:gridCol w="1776646"/>
                <a:gridCol w="962350"/>
                <a:gridCol w="1063856"/>
                <a:gridCol w="875830"/>
                <a:gridCol w="1021390"/>
              </a:tblGrid>
              <a:tr h="64807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405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728072"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1.1.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3 </a:t>
                      </a:r>
                      <a:b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«Выполнение муниципальных функций в установленной форме»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3133,19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3133,19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3133,19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9399,57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11560" y="3140968"/>
            <a:ext cx="8229600" cy="1143000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Подпрограмма 3 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«Выполнение муниципальных функций в установленной форме»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343</TotalTime>
  <Words>266</Words>
  <Application>Microsoft Office PowerPoint</Application>
  <PresentationFormat>Экран (4:3)</PresentationFormat>
  <Paragraphs>98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    МУНИЦИПАЛЬНАЯ ПРОГРАММА на 2020-2022годы</vt:lpstr>
      <vt:lpstr> Перечень подпрограмм  муниципальной программы</vt:lpstr>
      <vt:lpstr>Цели муниципальной Программы </vt:lpstr>
      <vt:lpstr>Задачи муниципальной Программы</vt:lpstr>
      <vt:lpstr> Распределение планируемых расходов по  подпрограммам  муниципальной программы </vt:lpstr>
      <vt:lpstr> Подпрограмма 2  «Развитие системы подготовки спортивного резерва»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user</cp:lastModifiedBy>
  <cp:revision>46</cp:revision>
  <dcterms:created xsi:type="dcterms:W3CDTF">2016-04-07T03:55:31Z</dcterms:created>
  <dcterms:modified xsi:type="dcterms:W3CDTF">2020-02-04T08:46:37Z</dcterms:modified>
</cp:coreProperties>
</file>