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3D2FF"/>
    <a:srgbClr val="69D8FF"/>
    <a:srgbClr val="37CBFF"/>
    <a:srgbClr val="3FCDFF"/>
    <a:srgbClr val="25C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1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9D8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43042" y="2571744"/>
            <a:ext cx="2209800" cy="211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32" y="1214422"/>
            <a:ext cx="1143008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Стрелка вверх 10"/>
          <p:cNvSpPr/>
          <p:nvPr/>
        </p:nvSpPr>
        <p:spPr>
          <a:xfrm>
            <a:off x="2500298" y="2143116"/>
            <a:ext cx="357190" cy="571504"/>
          </a:xfrm>
          <a:prstGeom prst="up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29190" y="1643050"/>
            <a:ext cx="3929058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0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2066" y="4071942"/>
            <a:ext cx="714380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388" y="785794"/>
            <a:ext cx="571504" cy="966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Скругленный прямоугольник 4"/>
          <p:cNvSpPr/>
          <p:nvPr/>
        </p:nvSpPr>
        <p:spPr>
          <a:xfrm>
            <a:off x="500063" y="142875"/>
            <a:ext cx="8072437" cy="357188"/>
          </a:xfrm>
          <a:prstGeom prst="roundRect">
            <a:avLst/>
          </a:prstGeom>
          <a:noFill/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rgbClr val="FF0000"/>
                </a:solidFill>
              </a:rPr>
              <a:t>Ежемесячное исполнение городского бюджета </a:t>
            </a:r>
            <a:r>
              <a:rPr lang="ru-RU" sz="2000" b="1" dirty="0" smtClean="0">
                <a:solidFill>
                  <a:srgbClr val="FF0000"/>
                </a:solidFill>
              </a:rPr>
              <a:t>2017 </a:t>
            </a:r>
            <a:r>
              <a:rPr lang="ru-RU" sz="2000" b="1" dirty="0">
                <a:solidFill>
                  <a:srgbClr val="FF0000"/>
                </a:solidFill>
              </a:rPr>
              <a:t>года</a:t>
            </a:r>
          </a:p>
        </p:txBody>
      </p:sp>
      <p:pic>
        <p:nvPicPr>
          <p:cNvPr id="23" name="Рисунок 22" descr="202945_1383931785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000496" y="2143116"/>
            <a:ext cx="825668" cy="758582"/>
          </a:xfrm>
          <a:prstGeom prst="rect">
            <a:avLst/>
          </a:prstGeom>
        </p:spPr>
      </p:pic>
      <p:pic>
        <p:nvPicPr>
          <p:cNvPr id="25" name="Рисунок 24" descr="202945_1383931785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214810" y="4143380"/>
            <a:ext cx="825668" cy="758582"/>
          </a:xfrm>
          <a:prstGeom prst="rect">
            <a:avLst/>
          </a:prstGeom>
        </p:spPr>
      </p:pic>
      <p:pic>
        <p:nvPicPr>
          <p:cNvPr id="26" name="Рисунок 25" descr="202945_1383931785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500430" y="4929198"/>
            <a:ext cx="825668" cy="758582"/>
          </a:xfrm>
          <a:prstGeom prst="rect">
            <a:avLst/>
          </a:prstGeom>
        </p:spPr>
      </p:pic>
      <p:pic>
        <p:nvPicPr>
          <p:cNvPr id="27" name="Рисунок 26" descr="202945_1383931785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500298" y="5357826"/>
            <a:ext cx="825668" cy="758582"/>
          </a:xfrm>
          <a:prstGeom prst="rect">
            <a:avLst/>
          </a:prstGeom>
        </p:spPr>
      </p:pic>
      <p:pic>
        <p:nvPicPr>
          <p:cNvPr id="28" name="Рисунок 27" descr="202945_1383931785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28728" y="5143512"/>
            <a:ext cx="825668" cy="758582"/>
          </a:xfrm>
          <a:prstGeom prst="rect">
            <a:avLst/>
          </a:prstGeom>
        </p:spPr>
      </p:pic>
      <p:pic>
        <p:nvPicPr>
          <p:cNvPr id="29" name="Рисунок 28" descr="202945_1383931785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71472" y="4429132"/>
            <a:ext cx="825668" cy="758582"/>
          </a:xfrm>
          <a:prstGeom prst="rect">
            <a:avLst/>
          </a:prstGeom>
        </p:spPr>
      </p:pic>
      <p:pic>
        <p:nvPicPr>
          <p:cNvPr id="30" name="Рисунок 29" descr="202945_1383931785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4282" y="3286124"/>
            <a:ext cx="825668" cy="758582"/>
          </a:xfrm>
          <a:prstGeom prst="rect">
            <a:avLst/>
          </a:prstGeom>
        </p:spPr>
      </p:pic>
      <p:pic>
        <p:nvPicPr>
          <p:cNvPr id="31" name="Рисунок 30" descr="202945_1383931785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28596" y="2214554"/>
            <a:ext cx="825668" cy="758582"/>
          </a:xfrm>
          <a:prstGeom prst="rect">
            <a:avLst/>
          </a:prstGeom>
        </p:spPr>
      </p:pic>
      <p:pic>
        <p:nvPicPr>
          <p:cNvPr id="32" name="Рисунок 31" descr="202945_1383931785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214414" y="1643050"/>
            <a:ext cx="825668" cy="758582"/>
          </a:xfrm>
          <a:prstGeom prst="rect">
            <a:avLst/>
          </a:prstGeom>
        </p:spPr>
      </p:pic>
      <p:pic>
        <p:nvPicPr>
          <p:cNvPr id="35" name="Рисунок 34" descr="202945_1383931785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14678" y="1571612"/>
            <a:ext cx="825668" cy="758582"/>
          </a:xfrm>
          <a:prstGeom prst="rect">
            <a:avLst/>
          </a:prstGeom>
        </p:spPr>
      </p:pic>
      <p:sp>
        <p:nvSpPr>
          <p:cNvPr id="36" name="Стрелка вверх 35"/>
          <p:cNvSpPr/>
          <p:nvPr/>
        </p:nvSpPr>
        <p:spPr>
          <a:xfrm rot="1958616">
            <a:off x="3274408" y="2264218"/>
            <a:ext cx="357190" cy="590933"/>
          </a:xfrm>
          <a:prstGeom prst="up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трелка вверх 36"/>
          <p:cNvSpPr/>
          <p:nvPr/>
        </p:nvSpPr>
        <p:spPr>
          <a:xfrm rot="3274961">
            <a:off x="3737565" y="2664493"/>
            <a:ext cx="357190" cy="590933"/>
          </a:xfrm>
          <a:prstGeom prst="up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трелка вверх 37"/>
          <p:cNvSpPr/>
          <p:nvPr/>
        </p:nvSpPr>
        <p:spPr>
          <a:xfrm rot="5400000">
            <a:off x="3974491" y="3312129"/>
            <a:ext cx="357190" cy="590933"/>
          </a:xfrm>
          <a:prstGeom prst="up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 вверх 38"/>
          <p:cNvSpPr/>
          <p:nvPr/>
        </p:nvSpPr>
        <p:spPr>
          <a:xfrm rot="6900626">
            <a:off x="3818531" y="3985083"/>
            <a:ext cx="357190" cy="614221"/>
          </a:xfrm>
          <a:prstGeom prst="up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Стрелка вверх 39"/>
          <p:cNvSpPr/>
          <p:nvPr/>
        </p:nvSpPr>
        <p:spPr>
          <a:xfrm rot="9063345">
            <a:off x="3406801" y="4478659"/>
            <a:ext cx="357190" cy="590933"/>
          </a:xfrm>
          <a:prstGeom prst="up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трелка вверх 40"/>
          <p:cNvSpPr/>
          <p:nvPr/>
        </p:nvSpPr>
        <p:spPr>
          <a:xfrm rot="10524486">
            <a:off x="2737693" y="4728235"/>
            <a:ext cx="357190" cy="590933"/>
          </a:xfrm>
          <a:prstGeom prst="up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трелка вверх 41"/>
          <p:cNvSpPr/>
          <p:nvPr/>
        </p:nvSpPr>
        <p:spPr>
          <a:xfrm rot="12127871">
            <a:off x="2026946" y="4617521"/>
            <a:ext cx="357190" cy="590933"/>
          </a:xfrm>
          <a:prstGeom prst="up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трелка вверх 42"/>
          <p:cNvSpPr/>
          <p:nvPr/>
        </p:nvSpPr>
        <p:spPr>
          <a:xfrm rot="14211654">
            <a:off x="1354574" y="4137500"/>
            <a:ext cx="357190" cy="574942"/>
          </a:xfrm>
          <a:prstGeom prst="up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трелка вверх 43"/>
          <p:cNvSpPr/>
          <p:nvPr/>
        </p:nvSpPr>
        <p:spPr>
          <a:xfrm rot="16364298">
            <a:off x="1125167" y="3326041"/>
            <a:ext cx="357190" cy="590933"/>
          </a:xfrm>
          <a:prstGeom prst="up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трелка вверх 44"/>
          <p:cNvSpPr/>
          <p:nvPr/>
        </p:nvSpPr>
        <p:spPr>
          <a:xfrm rot="18335176">
            <a:off x="1380033" y="2664897"/>
            <a:ext cx="357190" cy="590933"/>
          </a:xfrm>
          <a:prstGeom prst="up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трелка вверх 45"/>
          <p:cNvSpPr/>
          <p:nvPr/>
        </p:nvSpPr>
        <p:spPr>
          <a:xfrm rot="19476402">
            <a:off x="1852605" y="2263391"/>
            <a:ext cx="357190" cy="590933"/>
          </a:xfrm>
          <a:prstGeom prst="upArrow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5929322" y="2928934"/>
            <a:ext cx="1071562" cy="928687"/>
          </a:xfrm>
          <a:prstGeom prst="round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FFFF00"/>
                </a:solidFill>
              </a:rPr>
              <a:t>РАСХОДЫ </a:t>
            </a:r>
            <a:endParaRPr lang="ru-RU" sz="1200" b="1" dirty="0" smtClean="0">
              <a:solidFill>
                <a:srgbClr val="FFFF00"/>
              </a:solidFill>
            </a:endParaRPr>
          </a:p>
          <a:p>
            <a:pPr algn="ctr">
              <a:defRPr/>
            </a:pPr>
            <a:r>
              <a:rPr lang="ru-RU" sz="1400" b="1" dirty="0" smtClean="0">
                <a:solidFill>
                  <a:srgbClr val="FFFF00"/>
                </a:solidFill>
              </a:rPr>
              <a:t>1 752 635</a:t>
            </a:r>
            <a:endParaRPr lang="ru-RU" sz="1400" b="1" dirty="0">
              <a:solidFill>
                <a:srgbClr val="FFFF00"/>
              </a:solidFill>
            </a:endParaRPr>
          </a:p>
          <a:p>
            <a:pPr algn="ctr">
              <a:defRPr/>
            </a:pPr>
            <a:r>
              <a:rPr lang="ru-RU" sz="1100" b="1" dirty="0">
                <a:solidFill>
                  <a:srgbClr val="FFFF00"/>
                </a:solidFill>
              </a:rPr>
              <a:t>тыс. рублей</a:t>
            </a:r>
          </a:p>
        </p:txBody>
      </p:sp>
      <p:sp>
        <p:nvSpPr>
          <p:cNvPr id="52" name="Прямоугольная выноска 51"/>
          <p:cNvSpPr/>
          <p:nvPr/>
        </p:nvSpPr>
        <p:spPr>
          <a:xfrm>
            <a:off x="6929454" y="571480"/>
            <a:ext cx="857250" cy="428625"/>
          </a:xfrm>
          <a:prstGeom prst="wedgeRectCallout">
            <a:avLst/>
          </a:prstGeom>
          <a:solidFill>
            <a:srgbClr val="92D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январь</a:t>
            </a:r>
          </a:p>
          <a:p>
            <a:pPr algn="ctr">
              <a:defRPr/>
            </a:pPr>
            <a:r>
              <a:rPr lang="ru-RU" sz="1200" b="1" dirty="0" smtClean="0">
                <a:solidFill>
                  <a:srgbClr val="002060"/>
                </a:solidFill>
              </a:rPr>
              <a:t>83 811</a:t>
            </a:r>
            <a:endParaRPr lang="ru-RU" sz="1200" b="1" dirty="0">
              <a:solidFill>
                <a:srgbClr val="002060"/>
              </a:solidFill>
            </a:endParaRPr>
          </a:p>
        </p:txBody>
      </p:sp>
      <p:sp>
        <p:nvSpPr>
          <p:cNvPr id="50" name="Прямоугольная выноска 49"/>
          <p:cNvSpPr/>
          <p:nvPr/>
        </p:nvSpPr>
        <p:spPr>
          <a:xfrm>
            <a:off x="3071802" y="857232"/>
            <a:ext cx="785812" cy="500063"/>
          </a:xfrm>
          <a:prstGeom prst="wedgeRectCallout">
            <a:avLst/>
          </a:prstGeom>
          <a:solidFill>
            <a:srgbClr val="92D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январь</a:t>
            </a:r>
          </a:p>
          <a:p>
            <a:pPr algn="ctr">
              <a:defRPr/>
            </a:pPr>
            <a:r>
              <a:rPr lang="ru-RU" sz="1200" b="1" dirty="0" smtClean="0">
                <a:solidFill>
                  <a:srgbClr val="002060"/>
                </a:solidFill>
              </a:rPr>
              <a:t>94 358</a:t>
            </a:r>
            <a:endParaRPr lang="ru-RU" sz="1200" b="1" dirty="0">
              <a:solidFill>
                <a:srgbClr val="00206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143900" y="1714488"/>
            <a:ext cx="714380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29520" y="1071546"/>
            <a:ext cx="714380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86776" y="2714620"/>
            <a:ext cx="714380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6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215338" y="3786190"/>
            <a:ext cx="714380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86710" y="4857760"/>
            <a:ext cx="714380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8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6578" y="5286388"/>
            <a:ext cx="714380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43570" y="5143512"/>
            <a:ext cx="714380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3504" y="2857496"/>
            <a:ext cx="714380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29256" y="1000108"/>
            <a:ext cx="714380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" name="Рисунок 23" descr="202945_1383931785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429124" y="3214686"/>
            <a:ext cx="825668" cy="758582"/>
          </a:xfrm>
          <a:prstGeom prst="rect">
            <a:avLst/>
          </a:prstGeom>
        </p:spPr>
      </p:pic>
      <p:pic>
        <p:nvPicPr>
          <p:cNvPr id="7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2066" y="1857364"/>
            <a:ext cx="714380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" name="Скругленный прямоугольник 50"/>
          <p:cNvSpPr/>
          <p:nvPr/>
        </p:nvSpPr>
        <p:spPr>
          <a:xfrm>
            <a:off x="2214546" y="3429000"/>
            <a:ext cx="1071562" cy="928687"/>
          </a:xfrm>
          <a:prstGeom prst="roundRect">
            <a:avLst/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solidFill>
                  <a:srgbClr val="FFFF00"/>
                </a:solidFill>
              </a:rPr>
              <a:t>ДОХОДЫ </a:t>
            </a:r>
          </a:p>
          <a:p>
            <a:pPr algn="ctr">
              <a:defRPr/>
            </a:pPr>
            <a:r>
              <a:rPr lang="ru-RU" sz="1400" b="1" dirty="0" smtClean="0">
                <a:solidFill>
                  <a:srgbClr val="FFFF00"/>
                </a:solidFill>
              </a:rPr>
              <a:t>1 742 945</a:t>
            </a:r>
            <a:endParaRPr lang="ru-RU" sz="1400" b="1" dirty="0">
              <a:solidFill>
                <a:srgbClr val="FFFF00"/>
              </a:solidFill>
            </a:endParaRPr>
          </a:p>
          <a:p>
            <a:pPr algn="ctr">
              <a:defRPr/>
            </a:pPr>
            <a:r>
              <a:rPr lang="ru-RU" sz="1100" b="1" dirty="0">
                <a:solidFill>
                  <a:srgbClr val="FFFF00"/>
                </a:solidFill>
              </a:rPr>
              <a:t>тыс. рублей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26</Words>
  <Application>Microsoft Office PowerPoint</Application>
  <PresentationFormat>Экран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Слайд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nata</cp:lastModifiedBy>
  <cp:revision>27</cp:revision>
  <dcterms:modified xsi:type="dcterms:W3CDTF">2017-02-10T03:14:59Z</dcterms:modified>
</cp:coreProperties>
</file>