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('корр5 (16-92р от 24.12.18)'!$J$12,'корр5 (16-92р от 24.12.18)'!$J$35,'корр5 (16-92р от 24.12.18)'!$J$45)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('корр5 (16-92р от 24.12.18)'!$K$12,'корр5 (16-92р от 24.12.18)'!$K$35,'корр5 (16-92р от 24.12.18)'!$K$45)</c:f>
              <c:numCache>
                <c:formatCode>#,##0.00</c:formatCode>
                <c:ptCount val="3"/>
                <c:pt idx="0">
                  <c:v>346842.28</c:v>
                </c:pt>
                <c:pt idx="1">
                  <c:v>70183.13</c:v>
                </c:pt>
                <c:pt idx="2">
                  <c:v>1713003.61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2018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5'!$A$3,'корректировка 5'!$A$6:$A$9)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5'!$D$3,'корректировка 5'!$D$6:$D$9)</c:f>
              <c:numCache>
                <c:formatCode>#,##0.0</c:formatCode>
                <c:ptCount val="4"/>
                <c:pt idx="0">
                  <c:v>93245.8</c:v>
                </c:pt>
                <c:pt idx="1">
                  <c:v>258700.9</c:v>
                </c:pt>
                <c:pt idx="2">
                  <c:v>117238.2</c:v>
                </c:pt>
                <c:pt idx="3">
                  <c:v>1645492.2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59" y="3861048"/>
          <a:ext cx="8064896" cy="2088232"/>
        </p:xfrm>
        <a:graphic>
          <a:graphicData uri="http://schemas.openxmlformats.org/drawingml/2006/table">
            <a:tbl>
              <a:tblPr/>
              <a:tblGrid>
                <a:gridCol w="1960044"/>
                <a:gridCol w="1526213"/>
                <a:gridCol w="1526213"/>
                <a:gridCol w="1526213"/>
                <a:gridCol w="1526213"/>
              </a:tblGrid>
              <a:tr h="648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5 322 547,53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2 130 029,02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1 596 539,71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1 595 978,80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5 311 076,79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2 118 558,28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1 596 539,71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1 595 978,80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</a:t>
                      </a:r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ctr"/>
                      <a:r>
                        <a:rPr lang="ru-RU" sz="1300" b="1" i="0" u="none" strike="noStrike" dirty="0" err="1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11 470,74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11 470,74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16016" y="2060848"/>
          <a:ext cx="4572000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836712"/>
          <a:ext cx="4752528" cy="5712403"/>
        </p:xfrm>
        <a:graphic>
          <a:graphicData uri="http://schemas.openxmlformats.org/drawingml/2006/table">
            <a:tbl>
              <a:tblPr/>
              <a:tblGrid>
                <a:gridCol w="3814481"/>
                <a:gridCol w="938047"/>
              </a:tblGrid>
              <a:tr h="320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417 025,41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346 842,28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3 096,90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2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244 802,28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209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19 865,70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17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35 003,71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35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17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16 144,59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20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70 183,13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7594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41 980,26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120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517,10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594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6 253,52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566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7 641,51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06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13 790,74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2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3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1 713 003,61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855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337 935,90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24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393 336,50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984 875,47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120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31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-3 144,26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387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2 130 029,02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716016" y="2132856"/>
          <a:ext cx="4572000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92280" y="857232"/>
            <a:ext cx="169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-468560" y="764704"/>
          <a:ext cx="5934075" cy="470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88024" y="1556792"/>
          <a:ext cx="4355976" cy="4536505"/>
        </p:xfrm>
        <a:graphic>
          <a:graphicData uri="http://schemas.openxmlformats.org/drawingml/2006/table">
            <a:tbl>
              <a:tblPr/>
              <a:tblGrid>
                <a:gridCol w="3524764"/>
                <a:gridCol w="831212"/>
              </a:tblGrid>
              <a:tr h="4080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2 118 558,3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040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93 245,8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3 472,1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258 700,9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117 238,2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1 645 492,2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1 291 152,7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184 273,4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61 458,2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1885</TotalTime>
  <Words>333</Words>
  <Application>Microsoft Office PowerPoint</Application>
  <PresentationFormat>Экран (4:3)</PresentationFormat>
  <Paragraphs>105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232</cp:revision>
  <dcterms:modified xsi:type="dcterms:W3CDTF">2019-03-18T04:10:49Z</dcterms:modified>
</cp:coreProperties>
</file>