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"/>
  </p:notesMasterIdLst>
  <p:sldIdLst>
    <p:sldId id="261" r:id="rId2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0000FF"/>
    <a:srgbClr val="3099E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>
        <p:scale>
          <a:sx n="75" d="100"/>
          <a:sy n="75" d="100"/>
        </p:scale>
        <p:origin x="-2076" y="-6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51520" y="18864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35896" y="-11415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Бюджетные инвестиции на </a:t>
            </a:r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764704"/>
          <a:ext cx="8568950" cy="561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2448272"/>
                <a:gridCol w="1584176"/>
                <a:gridCol w="1512168"/>
                <a:gridCol w="15841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КЦСР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КЦСР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Ассигнования 2022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Ассигнования 2023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Ассигнования 2024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0310081340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строительного контроля на объектах капитального строительства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2 051,23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031F552431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 и реконструкция (модернизация) объектов питьевого водоснабжения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1 089,70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0320081440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Модернизация сетей уличного освещения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27 800,00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08100S6650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реконструкцию стадиона "Электрон"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102,65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173,35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10100R0820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 (в соответствии с Законом края от 24 декабря 2009 года № 9-4225)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50 638,70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65 983,80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13 810,60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Итого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81 682,28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66 157,15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13 810,60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2052</TotalTime>
  <Words>116</Words>
  <Application>Microsoft Office PowerPoint</Application>
  <PresentationFormat>Экран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255</cp:revision>
  <dcterms:modified xsi:type="dcterms:W3CDTF">2022-04-01T03:37:31Z</dcterms:modified>
</cp:coreProperties>
</file>