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622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68F-EE3F-451F-A60B-4FFD52079866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27C5-86D8-4F68-9CE8-1ADDEAFBF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68F-EE3F-451F-A60B-4FFD52079866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27C5-86D8-4F68-9CE8-1ADDEAFBF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68F-EE3F-451F-A60B-4FFD52079866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27C5-86D8-4F68-9CE8-1ADDEAFBF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68F-EE3F-451F-A60B-4FFD52079866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27C5-86D8-4F68-9CE8-1ADDEAFBF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68F-EE3F-451F-A60B-4FFD52079866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27C5-86D8-4F68-9CE8-1ADDEAFBF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68F-EE3F-451F-A60B-4FFD52079866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27C5-86D8-4F68-9CE8-1ADDEAFBF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68F-EE3F-451F-A60B-4FFD52079866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27C5-86D8-4F68-9CE8-1ADDEAFBF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68F-EE3F-451F-A60B-4FFD52079866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27C5-86D8-4F68-9CE8-1ADDEAFBF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68F-EE3F-451F-A60B-4FFD52079866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27C5-86D8-4F68-9CE8-1ADDEAFBF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68F-EE3F-451F-A60B-4FFD52079866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27C5-86D8-4F68-9CE8-1ADDEAFBF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1468F-EE3F-451F-A60B-4FFD52079866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827C5-86D8-4F68-9CE8-1ADDEAFBF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1468F-EE3F-451F-A60B-4FFD52079866}" type="datetimeFigureOut">
              <a:rPr lang="ru-RU" smtClean="0"/>
              <a:pPr/>
              <a:t>17.03.2020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827C5-86D8-4F68-9CE8-1ADDEAFBF1E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94" y="190469"/>
            <a:ext cx="1214446" cy="2024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857364" y="357158"/>
            <a:ext cx="37862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городского бюджета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одного жителя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орода Минусинска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историческом конспекте</a:t>
            </a:r>
          </a:p>
          <a:p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42918" y="2143117"/>
          <a:ext cx="5857916" cy="6858038"/>
        </p:xfrm>
        <a:graphic>
          <a:graphicData uri="http://schemas.openxmlformats.org/drawingml/2006/table">
            <a:tbl>
              <a:tblPr/>
              <a:tblGrid>
                <a:gridCol w="770358"/>
                <a:gridCol w="1556761"/>
                <a:gridCol w="593815"/>
                <a:gridCol w="1861695"/>
                <a:gridCol w="1075287"/>
              </a:tblGrid>
              <a:tr h="298565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 (тыс.руб.)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(человек)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1931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720,50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21 126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34,10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1932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908,00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23 596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38,48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 (тыс.руб.)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(человек)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1980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10 880,30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65 100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167,13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1981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12 870,10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67 600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190,39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1982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12 473,80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70 700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176,43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1983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12 090,50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72 000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167,92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 (тыс.руб.)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(человек)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1990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365 632,80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76 900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4 754,65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896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1991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316 919,00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76 800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4 126,55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1992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2 540 499,00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76 500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33 209,14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1993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5 792 352,00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76 300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75 915,49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 (тыс.руб.)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(человек)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2005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721 610,00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70 664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10 211,85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2006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893 650,29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69 855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12 792,93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2007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906 146,90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69 577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13 023,66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 (тыс.руб.)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(человек)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2011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1 689 022,10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73 450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22 995,54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1 796 301,08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72 498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24 777,25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1 812 152,88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71 876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25 212,21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 (тыс.руб.)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(человек)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1 665 279,10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71 083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23 427,25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2357422"/>
            <a:ext cx="285752" cy="428628"/>
          </a:xfrm>
          <a:prstGeom prst="rect">
            <a:avLst/>
          </a:prstGeom>
          <a:noFill/>
        </p:spPr>
      </p:pic>
      <p:pic>
        <p:nvPicPr>
          <p:cNvPr id="14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2714612"/>
            <a:ext cx="285752" cy="428628"/>
          </a:xfrm>
          <a:prstGeom prst="rect">
            <a:avLst/>
          </a:prstGeom>
          <a:noFill/>
        </p:spPr>
      </p:pic>
      <p:pic>
        <p:nvPicPr>
          <p:cNvPr id="15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3286116"/>
            <a:ext cx="285752" cy="428628"/>
          </a:xfrm>
          <a:prstGeom prst="rect">
            <a:avLst/>
          </a:prstGeom>
          <a:noFill/>
        </p:spPr>
      </p:pic>
      <p:pic>
        <p:nvPicPr>
          <p:cNvPr id="16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3571868"/>
            <a:ext cx="285752" cy="428628"/>
          </a:xfrm>
          <a:prstGeom prst="rect">
            <a:avLst/>
          </a:prstGeom>
          <a:noFill/>
        </p:spPr>
      </p:pic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3857620"/>
            <a:ext cx="285752" cy="428628"/>
          </a:xfrm>
          <a:prstGeom prst="rect">
            <a:avLst/>
          </a:prstGeom>
          <a:noFill/>
        </p:spPr>
      </p:pic>
      <p:pic>
        <p:nvPicPr>
          <p:cNvPr id="18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4143372"/>
            <a:ext cx="285752" cy="428628"/>
          </a:xfrm>
          <a:prstGeom prst="rect">
            <a:avLst/>
          </a:prstGeom>
          <a:noFill/>
        </p:spPr>
      </p:pic>
      <p:pic>
        <p:nvPicPr>
          <p:cNvPr id="19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4786314"/>
            <a:ext cx="285752" cy="428628"/>
          </a:xfrm>
          <a:prstGeom prst="rect">
            <a:avLst/>
          </a:prstGeom>
          <a:noFill/>
        </p:spPr>
      </p:pic>
      <p:pic>
        <p:nvPicPr>
          <p:cNvPr id="20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5072066"/>
            <a:ext cx="285752" cy="428628"/>
          </a:xfrm>
          <a:prstGeom prst="rect">
            <a:avLst/>
          </a:prstGeom>
          <a:noFill/>
        </p:spPr>
      </p:pic>
      <p:pic>
        <p:nvPicPr>
          <p:cNvPr id="21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5357818"/>
            <a:ext cx="285752" cy="428628"/>
          </a:xfrm>
          <a:prstGeom prst="rect">
            <a:avLst/>
          </a:prstGeom>
          <a:noFill/>
        </p:spPr>
      </p:pic>
      <p:pic>
        <p:nvPicPr>
          <p:cNvPr id="22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5643570"/>
            <a:ext cx="285752" cy="428628"/>
          </a:xfrm>
          <a:prstGeom prst="rect">
            <a:avLst/>
          </a:prstGeom>
          <a:noFill/>
        </p:spPr>
      </p:pic>
      <p:pic>
        <p:nvPicPr>
          <p:cNvPr id="23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6286512"/>
            <a:ext cx="285752" cy="428628"/>
          </a:xfrm>
          <a:prstGeom prst="rect">
            <a:avLst/>
          </a:prstGeom>
          <a:noFill/>
        </p:spPr>
      </p:pic>
      <p:pic>
        <p:nvPicPr>
          <p:cNvPr id="24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6572264"/>
            <a:ext cx="285752" cy="428628"/>
          </a:xfrm>
          <a:prstGeom prst="rect">
            <a:avLst/>
          </a:prstGeom>
          <a:noFill/>
        </p:spPr>
      </p:pic>
      <p:pic>
        <p:nvPicPr>
          <p:cNvPr id="25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6858016"/>
            <a:ext cx="285752" cy="428628"/>
          </a:xfrm>
          <a:prstGeom prst="rect">
            <a:avLst/>
          </a:prstGeom>
          <a:noFill/>
        </p:spPr>
      </p:pic>
      <p:pic>
        <p:nvPicPr>
          <p:cNvPr id="26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7429520"/>
            <a:ext cx="285752" cy="428628"/>
          </a:xfrm>
          <a:prstGeom prst="rect">
            <a:avLst/>
          </a:prstGeom>
          <a:noFill/>
        </p:spPr>
      </p:pic>
      <p:pic>
        <p:nvPicPr>
          <p:cNvPr id="27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7786710"/>
            <a:ext cx="285752" cy="428628"/>
          </a:xfrm>
          <a:prstGeom prst="rect">
            <a:avLst/>
          </a:prstGeom>
          <a:noFill/>
        </p:spPr>
      </p:pic>
      <p:pic>
        <p:nvPicPr>
          <p:cNvPr id="28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8072462"/>
            <a:ext cx="285752" cy="428628"/>
          </a:xfrm>
          <a:prstGeom prst="rect">
            <a:avLst/>
          </a:prstGeom>
          <a:noFill/>
        </p:spPr>
      </p:pic>
      <p:pic>
        <p:nvPicPr>
          <p:cNvPr id="29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8643966"/>
            <a:ext cx="285752" cy="5000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94" y="190469"/>
            <a:ext cx="1214446" cy="2024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857364" y="357158"/>
            <a:ext cx="37862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городского бюджета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 одного жителя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орода Минусинска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историческом конспекте</a:t>
            </a:r>
          </a:p>
          <a:p>
            <a:endParaRPr lang="ru-RU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42918" y="2143117"/>
          <a:ext cx="5857916" cy="1492825"/>
        </p:xfrm>
        <a:graphic>
          <a:graphicData uri="http://schemas.openxmlformats.org/drawingml/2006/table">
            <a:tbl>
              <a:tblPr/>
              <a:tblGrid>
                <a:gridCol w="770358"/>
                <a:gridCol w="1556761"/>
                <a:gridCol w="593815"/>
                <a:gridCol w="1861695"/>
                <a:gridCol w="1075287"/>
              </a:tblGrid>
              <a:tr h="298565"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 (тыс.руб.)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численность (человек)</a:t>
                      </a: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руб.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577 992,08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158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22 175,89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2 118 558,28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70 910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29 876,72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2 566 216,52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902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193,85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985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2 039 821,60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70 822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28 802,09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626" marR="6626" marT="662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2357422"/>
            <a:ext cx="285752" cy="428628"/>
          </a:xfrm>
          <a:prstGeom prst="rect">
            <a:avLst/>
          </a:prstGeom>
          <a:noFill/>
        </p:spPr>
      </p:pic>
      <p:pic>
        <p:nvPicPr>
          <p:cNvPr id="14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48" y="2714612"/>
            <a:ext cx="285752" cy="428628"/>
          </a:xfrm>
          <a:prstGeom prst="rect">
            <a:avLst/>
          </a:prstGeom>
          <a:noFill/>
        </p:spPr>
      </p:pic>
      <p:pic>
        <p:nvPicPr>
          <p:cNvPr id="15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0968" y="2987824"/>
            <a:ext cx="285752" cy="428628"/>
          </a:xfrm>
          <a:prstGeom prst="rect">
            <a:avLst/>
          </a:prstGeom>
          <a:noFill/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0968" y="3275856"/>
            <a:ext cx="285752" cy="4286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241</Words>
  <Application>Microsoft Office PowerPoint</Application>
  <PresentationFormat>Экран (4:3)</PresentationFormat>
  <Paragraphs>113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nata</dc:creator>
  <cp:lastModifiedBy>user3</cp:lastModifiedBy>
  <cp:revision>10</cp:revision>
  <dcterms:created xsi:type="dcterms:W3CDTF">2016-09-19T07:52:13Z</dcterms:created>
  <dcterms:modified xsi:type="dcterms:W3CDTF">2020-03-17T04:21:26Z</dcterms:modified>
</cp:coreProperties>
</file>